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69" r:id="rId3"/>
    <p:sldId id="258" r:id="rId4"/>
    <p:sldId id="270" r:id="rId5"/>
    <p:sldId id="261" r:id="rId6"/>
    <p:sldId id="271" r:id="rId7"/>
    <p:sldId id="272" r:id="rId8"/>
    <p:sldId id="273" r:id="rId9"/>
    <p:sldId id="274" r:id="rId10"/>
    <p:sldId id="275" r:id="rId11"/>
    <p:sldId id="276" r:id="rId12"/>
    <p:sldId id="277" r:id="rId13"/>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D47A"/>
    <a:srgbClr val="E3BE57"/>
    <a:srgbClr val="919CA9"/>
    <a:srgbClr val="2A3B4D"/>
    <a:srgbClr val="A6DAE8"/>
    <a:srgbClr val="3A3AB2"/>
    <a:srgbClr val="1271E5"/>
    <a:srgbClr val="FFD979"/>
    <a:srgbClr val="99D2EF"/>
    <a:srgbClr val="26A9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3DD641-81F7-43BF-855F-2C44E8920A34}" v="18" dt="2022-01-30T08:32:13.7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40" autoAdjust="0"/>
    <p:restoredTop sz="94660"/>
  </p:normalViewPr>
  <p:slideViewPr>
    <p:cSldViewPr snapToGrid="0">
      <p:cViewPr varScale="1">
        <p:scale>
          <a:sx n="98" d="100"/>
          <a:sy n="98" d="100"/>
        </p:scale>
        <p:origin x="174" y="84"/>
      </p:cViewPr>
      <p:guideLst/>
    </p:cSldViewPr>
  </p:slideViewPr>
  <p:notesTextViewPr>
    <p:cViewPr>
      <p:scale>
        <a:sx n="3" d="2"/>
        <a:sy n="3" d="2"/>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 Oostdam ☁" userId="b8600e65dd6ef779" providerId="LiveId" clId="{B83DD641-81F7-43BF-855F-2C44E8920A34}"/>
    <pc:docChg chg="undo custSel modSld">
      <pc:chgData name="Ben Oostdam ☁" userId="b8600e65dd6ef779" providerId="LiveId" clId="{B83DD641-81F7-43BF-855F-2C44E8920A34}" dt="2022-01-30T08:40:07.625" v="889" actId="207"/>
      <pc:docMkLst>
        <pc:docMk/>
      </pc:docMkLst>
      <pc:sldChg chg="addSp delSp modSp mod">
        <pc:chgData name="Ben Oostdam ☁" userId="b8600e65dd6ef779" providerId="LiveId" clId="{B83DD641-81F7-43BF-855F-2C44E8920A34}" dt="2022-01-30T08:25:57.508" v="169" actId="21"/>
        <pc:sldMkLst>
          <pc:docMk/>
          <pc:sldMk cId="2271741893" sldId="256"/>
        </pc:sldMkLst>
        <pc:picChg chg="add del mod">
          <ac:chgData name="Ben Oostdam ☁" userId="b8600e65dd6ef779" providerId="LiveId" clId="{B83DD641-81F7-43BF-855F-2C44E8920A34}" dt="2022-01-30T08:25:57.508" v="169" actId="21"/>
          <ac:picMkLst>
            <pc:docMk/>
            <pc:sldMk cId="2271741893" sldId="256"/>
            <ac:picMk id="2" creationId="{F493B0FE-C5FF-432E-951E-60400DD66327}"/>
          </ac:picMkLst>
        </pc:picChg>
      </pc:sldChg>
      <pc:sldChg chg="addSp delSp modSp mod">
        <pc:chgData name="Ben Oostdam ☁" userId="b8600e65dd6ef779" providerId="LiveId" clId="{B83DD641-81F7-43BF-855F-2C44E8920A34}" dt="2022-01-30T08:28:16.832" v="181" actId="1076"/>
        <pc:sldMkLst>
          <pc:docMk/>
          <pc:sldMk cId="2371597387" sldId="258"/>
        </pc:sldMkLst>
        <pc:spChg chg="add mod">
          <ac:chgData name="Ben Oostdam ☁" userId="b8600e65dd6ef779" providerId="LiveId" clId="{B83DD641-81F7-43BF-855F-2C44E8920A34}" dt="2022-01-30T08:28:16.832" v="181" actId="1076"/>
          <ac:spMkLst>
            <pc:docMk/>
            <pc:sldMk cId="2371597387" sldId="258"/>
            <ac:spMk id="7" creationId="{8B6C2CB0-FB6B-494E-8C61-C5261B36BB70}"/>
          </ac:spMkLst>
        </pc:spChg>
        <pc:picChg chg="add del mod">
          <ac:chgData name="Ben Oostdam ☁" userId="b8600e65dd6ef779" providerId="LiveId" clId="{B83DD641-81F7-43BF-855F-2C44E8920A34}" dt="2022-01-30T08:28:12.694" v="179" actId="478"/>
          <ac:picMkLst>
            <pc:docMk/>
            <pc:sldMk cId="2371597387" sldId="258"/>
            <ac:picMk id="2" creationId="{3B15E414-AB5A-405D-80C8-104FC0544236}"/>
          </ac:picMkLst>
        </pc:picChg>
      </pc:sldChg>
      <pc:sldChg chg="modSp mod">
        <pc:chgData name="Ben Oostdam ☁" userId="b8600e65dd6ef779" providerId="LiveId" clId="{B83DD641-81F7-43BF-855F-2C44E8920A34}" dt="2022-01-30T08:24:41.513" v="163" actId="6549"/>
        <pc:sldMkLst>
          <pc:docMk/>
          <pc:sldMk cId="1259043032" sldId="261"/>
        </pc:sldMkLst>
        <pc:spChg chg="mod">
          <ac:chgData name="Ben Oostdam ☁" userId="b8600e65dd6ef779" providerId="LiveId" clId="{B83DD641-81F7-43BF-855F-2C44E8920A34}" dt="2022-01-30T08:24:41.513" v="163" actId="6549"/>
          <ac:spMkLst>
            <pc:docMk/>
            <pc:sldMk cId="1259043032" sldId="261"/>
            <ac:spMk id="5" creationId="{00000000-0000-0000-0000-000000000000}"/>
          </ac:spMkLst>
        </pc:spChg>
        <pc:spChg chg="mod">
          <ac:chgData name="Ben Oostdam ☁" userId="b8600e65dd6ef779" providerId="LiveId" clId="{B83DD641-81F7-43BF-855F-2C44E8920A34}" dt="2022-01-30T08:24:06.722" v="110" actId="6549"/>
          <ac:spMkLst>
            <pc:docMk/>
            <pc:sldMk cId="1259043032" sldId="261"/>
            <ac:spMk id="6" creationId="{00000000-0000-0000-0000-000000000000}"/>
          </ac:spMkLst>
        </pc:spChg>
        <pc:spChg chg="mod">
          <ac:chgData name="Ben Oostdam ☁" userId="b8600e65dd6ef779" providerId="LiveId" clId="{B83DD641-81F7-43BF-855F-2C44E8920A34}" dt="2022-01-30T08:24:23.410" v="141" actId="6549"/>
          <ac:spMkLst>
            <pc:docMk/>
            <pc:sldMk cId="1259043032" sldId="261"/>
            <ac:spMk id="7" creationId="{00000000-0000-0000-0000-000000000000}"/>
          </ac:spMkLst>
        </pc:spChg>
      </pc:sldChg>
      <pc:sldChg chg="addSp delSp modSp mod">
        <pc:chgData name="Ben Oostdam ☁" userId="b8600e65dd6ef779" providerId="LiveId" clId="{B83DD641-81F7-43BF-855F-2C44E8920A34}" dt="2022-01-30T08:28:05.297" v="178" actId="1076"/>
        <pc:sldMkLst>
          <pc:docMk/>
          <pc:sldMk cId="911933172" sldId="269"/>
        </pc:sldMkLst>
        <pc:spChg chg="add mod">
          <ac:chgData name="Ben Oostdam ☁" userId="b8600e65dd6ef779" providerId="LiveId" clId="{B83DD641-81F7-43BF-855F-2C44E8920A34}" dt="2022-01-30T08:28:05.297" v="178" actId="1076"/>
          <ac:spMkLst>
            <pc:docMk/>
            <pc:sldMk cId="911933172" sldId="269"/>
            <ac:spMk id="11" creationId="{0116AEE3-785B-4D62-B9AE-A304DE81DB80}"/>
          </ac:spMkLst>
        </pc:spChg>
        <pc:picChg chg="add del mod">
          <ac:chgData name="Ben Oostdam ☁" userId="b8600e65dd6ef779" providerId="LiveId" clId="{B83DD641-81F7-43BF-855F-2C44E8920A34}" dt="2022-01-30T08:27:59.192" v="176" actId="478"/>
          <ac:picMkLst>
            <pc:docMk/>
            <pc:sldMk cId="911933172" sldId="269"/>
            <ac:picMk id="3" creationId="{63A6A827-84B1-481F-813E-0A5A97A070AD}"/>
          </ac:picMkLst>
        </pc:picChg>
      </pc:sldChg>
      <pc:sldChg chg="modSp mod">
        <pc:chgData name="Ben Oostdam ☁" userId="b8600e65dd6ef779" providerId="LiveId" clId="{B83DD641-81F7-43BF-855F-2C44E8920A34}" dt="2022-01-30T08:27:51.306" v="175" actId="1076"/>
        <pc:sldMkLst>
          <pc:docMk/>
          <pc:sldMk cId="3360372615" sldId="270"/>
        </pc:sldMkLst>
        <pc:spChg chg="mod">
          <ac:chgData name="Ben Oostdam ☁" userId="b8600e65dd6ef779" providerId="LiveId" clId="{B83DD641-81F7-43BF-855F-2C44E8920A34}" dt="2022-01-30T08:27:51.306" v="175" actId="1076"/>
          <ac:spMkLst>
            <pc:docMk/>
            <pc:sldMk cId="3360372615" sldId="270"/>
            <ac:spMk id="3" creationId="{00000000-0000-0000-0000-000000000000}"/>
          </ac:spMkLst>
        </pc:spChg>
      </pc:sldChg>
      <pc:sldChg chg="addSp modSp mod">
        <pc:chgData name="Ben Oostdam ☁" userId="b8600e65dd6ef779" providerId="LiveId" clId="{B83DD641-81F7-43BF-855F-2C44E8920A34}" dt="2022-01-30T08:34:48.026" v="542" actId="20577"/>
        <pc:sldMkLst>
          <pc:docMk/>
          <pc:sldMk cId="545778957" sldId="271"/>
        </pc:sldMkLst>
        <pc:spChg chg="mod">
          <ac:chgData name="Ben Oostdam ☁" userId="b8600e65dd6ef779" providerId="LiveId" clId="{B83DD641-81F7-43BF-855F-2C44E8920A34}" dt="2022-01-30T08:34:48.026" v="542" actId="20577"/>
          <ac:spMkLst>
            <pc:docMk/>
            <pc:sldMk cId="545778957" sldId="271"/>
            <ac:spMk id="6" creationId="{821214C4-3D8B-473D-9D9C-F2F23FBFB600}"/>
          </ac:spMkLst>
        </pc:spChg>
        <pc:spChg chg="mod">
          <ac:chgData name="Ben Oostdam ☁" userId="b8600e65dd6ef779" providerId="LiveId" clId="{B83DD641-81F7-43BF-855F-2C44E8920A34}" dt="2022-01-30T08:33:31.326" v="356" actId="6549"/>
          <ac:spMkLst>
            <pc:docMk/>
            <pc:sldMk cId="545778957" sldId="271"/>
            <ac:spMk id="18" creationId="{00000000-0000-0000-0000-000000000000}"/>
          </ac:spMkLst>
        </pc:spChg>
        <pc:spChg chg="mod">
          <ac:chgData name="Ben Oostdam ☁" userId="b8600e65dd6ef779" providerId="LiveId" clId="{B83DD641-81F7-43BF-855F-2C44E8920A34}" dt="2022-01-30T08:33:56.893" v="385" actId="6549"/>
          <ac:spMkLst>
            <pc:docMk/>
            <pc:sldMk cId="545778957" sldId="271"/>
            <ac:spMk id="21" creationId="{00000000-0000-0000-0000-000000000000}"/>
          </ac:spMkLst>
        </pc:spChg>
        <pc:spChg chg="mod">
          <ac:chgData name="Ben Oostdam ☁" userId="b8600e65dd6ef779" providerId="LiveId" clId="{B83DD641-81F7-43BF-855F-2C44E8920A34}" dt="2022-01-30T08:34:01.019" v="389" actId="6549"/>
          <ac:spMkLst>
            <pc:docMk/>
            <pc:sldMk cId="545778957" sldId="271"/>
            <ac:spMk id="22" creationId="{00000000-0000-0000-0000-000000000000}"/>
          </ac:spMkLst>
        </pc:spChg>
        <pc:spChg chg="mod">
          <ac:chgData name="Ben Oostdam ☁" userId="b8600e65dd6ef779" providerId="LiveId" clId="{B83DD641-81F7-43BF-855F-2C44E8920A34}" dt="2022-01-30T08:34:11.215" v="422" actId="6549"/>
          <ac:spMkLst>
            <pc:docMk/>
            <pc:sldMk cId="545778957" sldId="271"/>
            <ac:spMk id="25" creationId="{00000000-0000-0000-0000-000000000000}"/>
          </ac:spMkLst>
        </pc:spChg>
        <pc:spChg chg="mod">
          <ac:chgData name="Ben Oostdam ☁" userId="b8600e65dd6ef779" providerId="LiveId" clId="{B83DD641-81F7-43BF-855F-2C44E8920A34}" dt="2022-01-30T08:34:20.407" v="438" actId="6549"/>
          <ac:spMkLst>
            <pc:docMk/>
            <pc:sldMk cId="545778957" sldId="271"/>
            <ac:spMk id="27" creationId="{00000000-0000-0000-0000-000000000000}"/>
          </ac:spMkLst>
        </pc:spChg>
        <pc:spChg chg="mod">
          <ac:chgData name="Ben Oostdam ☁" userId="b8600e65dd6ef779" providerId="LiveId" clId="{B83DD641-81F7-43BF-855F-2C44E8920A34}" dt="2022-01-30T08:33:51.100" v="379" actId="33524"/>
          <ac:spMkLst>
            <pc:docMk/>
            <pc:sldMk cId="545778957" sldId="271"/>
            <ac:spMk id="32" creationId="{00000000-0000-0000-0000-000000000000}"/>
          </ac:spMkLst>
        </pc:spChg>
        <pc:spChg chg="mod">
          <ac:chgData name="Ben Oostdam ☁" userId="b8600e65dd6ef779" providerId="LiveId" clId="{B83DD641-81F7-43BF-855F-2C44E8920A34}" dt="2022-01-30T08:34:06.929" v="417" actId="6549"/>
          <ac:spMkLst>
            <pc:docMk/>
            <pc:sldMk cId="545778957" sldId="271"/>
            <ac:spMk id="39" creationId="{00000000-0000-0000-0000-000000000000}"/>
          </ac:spMkLst>
        </pc:spChg>
        <pc:spChg chg="mod">
          <ac:chgData name="Ben Oostdam ☁" userId="b8600e65dd6ef779" providerId="LiveId" clId="{B83DD641-81F7-43BF-855F-2C44E8920A34}" dt="2022-01-30T08:34:28.673" v="477" actId="6549"/>
          <ac:spMkLst>
            <pc:docMk/>
            <pc:sldMk cId="545778957" sldId="271"/>
            <ac:spMk id="44" creationId="{00000000-0000-0000-0000-000000000000}"/>
          </ac:spMkLst>
        </pc:spChg>
        <pc:spChg chg="mod">
          <ac:chgData name="Ben Oostdam ☁" userId="b8600e65dd6ef779" providerId="LiveId" clId="{B83DD641-81F7-43BF-855F-2C44E8920A34}" dt="2022-01-30T08:34:36.616" v="499" actId="6549"/>
          <ac:spMkLst>
            <pc:docMk/>
            <pc:sldMk cId="545778957" sldId="271"/>
            <ac:spMk id="47" creationId="{00000000-0000-0000-0000-000000000000}"/>
          </ac:spMkLst>
        </pc:spChg>
        <pc:spChg chg="mod">
          <ac:chgData name="Ben Oostdam ☁" userId="b8600e65dd6ef779" providerId="LiveId" clId="{B83DD641-81F7-43BF-855F-2C44E8920A34}" dt="2022-01-30T08:33:19.156" v="333" actId="6549"/>
          <ac:spMkLst>
            <pc:docMk/>
            <pc:sldMk cId="545778957" sldId="271"/>
            <ac:spMk id="48" creationId="{A063C456-63D9-49D6-A680-AB5AA5CB4C15}"/>
          </ac:spMkLst>
        </pc:spChg>
        <pc:spChg chg="mod">
          <ac:chgData name="Ben Oostdam ☁" userId="b8600e65dd6ef779" providerId="LiveId" clId="{B83DD641-81F7-43BF-855F-2C44E8920A34}" dt="2022-01-30T08:33:25.967" v="351" actId="6549"/>
          <ac:spMkLst>
            <pc:docMk/>
            <pc:sldMk cId="545778957" sldId="271"/>
            <ac:spMk id="51" creationId="{DB6B50C1-7119-4649-A59E-12A0D311364C}"/>
          </ac:spMkLst>
        </pc:spChg>
        <pc:picChg chg="add mod">
          <ac:chgData name="Ben Oostdam ☁" userId="b8600e65dd6ef779" providerId="LiveId" clId="{B83DD641-81F7-43BF-855F-2C44E8920A34}" dt="2022-01-30T08:28:37.473" v="183" actId="1076"/>
          <ac:picMkLst>
            <pc:docMk/>
            <pc:sldMk cId="545778957" sldId="271"/>
            <ac:picMk id="3" creationId="{A328DFBD-7FCD-423C-B699-BC6B17C0A5C2}"/>
          </ac:picMkLst>
        </pc:picChg>
      </pc:sldChg>
      <pc:sldChg chg="addSp delSp modSp mod">
        <pc:chgData name="Ben Oostdam ☁" userId="b8600e65dd6ef779" providerId="LiveId" clId="{B83DD641-81F7-43BF-855F-2C44E8920A34}" dt="2022-01-30T08:36:15.298" v="588" actId="6549"/>
        <pc:sldMkLst>
          <pc:docMk/>
          <pc:sldMk cId="329752134" sldId="272"/>
        </pc:sldMkLst>
        <pc:spChg chg="del mod topLvl">
          <ac:chgData name="Ben Oostdam ☁" userId="b8600e65dd6ef779" providerId="LiveId" clId="{B83DD641-81F7-43BF-855F-2C44E8920A34}" dt="2022-01-30T08:35:09.284" v="544" actId="478"/>
          <ac:spMkLst>
            <pc:docMk/>
            <pc:sldMk cId="329752134" sldId="272"/>
            <ac:spMk id="2" creationId="{0F09207A-DED4-4EE0-BCCC-3275073B5540}"/>
          </ac:spMkLst>
        </pc:spChg>
        <pc:spChg chg="add del mod">
          <ac:chgData name="Ben Oostdam ☁" userId="b8600e65dd6ef779" providerId="LiveId" clId="{B83DD641-81F7-43BF-855F-2C44E8920A34}" dt="2022-01-30T08:28:52.538" v="189"/>
          <ac:spMkLst>
            <pc:docMk/>
            <pc:sldMk cId="329752134" sldId="272"/>
            <ac:spMk id="10" creationId="{C5D9E737-1F45-4597-A39A-AC79A39915F7}"/>
          </ac:spMkLst>
        </pc:spChg>
        <pc:spChg chg="mod topLvl">
          <ac:chgData name="Ben Oostdam ☁" userId="b8600e65dd6ef779" providerId="LiveId" clId="{B83DD641-81F7-43BF-855F-2C44E8920A34}" dt="2022-01-30T08:36:01.590" v="575" actId="255"/>
          <ac:spMkLst>
            <pc:docMk/>
            <pc:sldMk cId="329752134" sldId="272"/>
            <ac:spMk id="11" creationId="{5D51D968-E05A-4D3F-ABFA-D4B82B79FDF3}"/>
          </ac:spMkLst>
        </pc:spChg>
        <pc:spChg chg="add del mod">
          <ac:chgData name="Ben Oostdam ☁" userId="b8600e65dd6ef779" providerId="LiveId" clId="{B83DD641-81F7-43BF-855F-2C44E8920A34}" dt="2022-01-30T08:28:51.472" v="187"/>
          <ac:spMkLst>
            <pc:docMk/>
            <pc:sldMk cId="329752134" sldId="272"/>
            <ac:spMk id="12" creationId="{5CC5BFA5-15FC-4716-BA1E-A3D354A0228E}"/>
          </ac:spMkLst>
        </pc:spChg>
        <pc:spChg chg="mod">
          <ac:chgData name="Ben Oostdam ☁" userId="b8600e65dd6ef779" providerId="LiveId" clId="{B83DD641-81F7-43BF-855F-2C44E8920A34}" dt="2022-01-30T08:36:15.298" v="588" actId="6549"/>
          <ac:spMkLst>
            <pc:docMk/>
            <pc:sldMk cId="329752134" sldId="272"/>
            <ac:spMk id="22" creationId="{3B488FCE-2B18-46FF-9521-112BCCFC4FDA}"/>
          </ac:spMkLst>
        </pc:spChg>
        <pc:grpChg chg="del">
          <ac:chgData name="Ben Oostdam ☁" userId="b8600e65dd6ef779" providerId="LiveId" clId="{B83DD641-81F7-43BF-855F-2C44E8920A34}" dt="2022-01-30T08:35:09.284" v="544" actId="478"/>
          <ac:grpSpMkLst>
            <pc:docMk/>
            <pc:sldMk cId="329752134" sldId="272"/>
            <ac:grpSpMk id="4" creationId="{B41C6D5D-76C7-4DE2-BC28-E41485001361}"/>
          </ac:grpSpMkLst>
        </pc:grpChg>
      </pc:sldChg>
      <pc:sldChg chg="addSp modSp mod">
        <pc:chgData name="Ben Oostdam ☁" userId="b8600e65dd6ef779" providerId="LiveId" clId="{B83DD641-81F7-43BF-855F-2C44E8920A34}" dt="2022-01-30T08:36:57.030" v="672" actId="6549"/>
        <pc:sldMkLst>
          <pc:docMk/>
          <pc:sldMk cId="3915218043" sldId="273"/>
        </pc:sldMkLst>
        <pc:spChg chg="mod">
          <ac:chgData name="Ben Oostdam ☁" userId="b8600e65dd6ef779" providerId="LiveId" clId="{B83DD641-81F7-43BF-855F-2C44E8920A34}" dt="2022-01-30T08:36:31.967" v="614" actId="6549"/>
          <ac:spMkLst>
            <pc:docMk/>
            <pc:sldMk cId="3915218043" sldId="273"/>
            <ac:spMk id="2" creationId="{6D4473A2-7E5A-494A-B9DD-696441DA144B}"/>
          </ac:spMkLst>
        </pc:spChg>
        <pc:spChg chg="mod">
          <ac:chgData name="Ben Oostdam ☁" userId="b8600e65dd6ef779" providerId="LiveId" clId="{B83DD641-81F7-43BF-855F-2C44E8920A34}" dt="2022-01-30T08:36:25.394" v="596" actId="6549"/>
          <ac:spMkLst>
            <pc:docMk/>
            <pc:sldMk cId="3915218043" sldId="273"/>
            <ac:spMk id="142" creationId="{B167232B-C94B-4B55-9BB9-3932D3048E90}"/>
          </ac:spMkLst>
        </pc:spChg>
        <pc:spChg chg="mod">
          <ac:chgData name="Ben Oostdam ☁" userId="b8600e65dd6ef779" providerId="LiveId" clId="{B83DD641-81F7-43BF-855F-2C44E8920A34}" dt="2022-01-30T08:36:49.879" v="639" actId="6549"/>
          <ac:spMkLst>
            <pc:docMk/>
            <pc:sldMk cId="3915218043" sldId="273"/>
            <ac:spMk id="605" creationId="{5CCDB481-C962-47F4-881B-6DD1C2002730}"/>
          </ac:spMkLst>
        </pc:spChg>
        <pc:spChg chg="mod">
          <ac:chgData name="Ben Oostdam ☁" userId="b8600e65dd6ef779" providerId="LiveId" clId="{B83DD641-81F7-43BF-855F-2C44E8920A34}" dt="2022-01-30T08:36:57.030" v="672" actId="6549"/>
          <ac:spMkLst>
            <pc:docMk/>
            <pc:sldMk cId="3915218043" sldId="273"/>
            <ac:spMk id="608" creationId="{E808DBD7-0F1A-4037-9699-410F7A953BB4}"/>
          </ac:spMkLst>
        </pc:spChg>
        <pc:spChg chg="mod">
          <ac:chgData name="Ben Oostdam ☁" userId="b8600e65dd6ef779" providerId="LiveId" clId="{B83DD641-81F7-43BF-855F-2C44E8920A34}" dt="2022-01-30T08:36:39.546" v="620" actId="6549"/>
          <ac:spMkLst>
            <pc:docMk/>
            <pc:sldMk cId="3915218043" sldId="273"/>
            <ac:spMk id="847" creationId="{C5551026-40D8-4A72-9A74-3E935305E165}"/>
          </ac:spMkLst>
        </pc:spChg>
        <pc:picChg chg="add mod">
          <ac:chgData name="Ben Oostdam ☁" userId="b8600e65dd6ef779" providerId="LiveId" clId="{B83DD641-81F7-43BF-855F-2C44E8920A34}" dt="2022-01-30T08:29:39.089" v="228" actId="1076"/>
          <ac:picMkLst>
            <pc:docMk/>
            <pc:sldMk cId="3915218043" sldId="273"/>
            <ac:picMk id="3" creationId="{AB94B50C-3080-4235-82AB-CA312D4B0829}"/>
          </ac:picMkLst>
        </pc:picChg>
      </pc:sldChg>
      <pc:sldChg chg="addSp modSp mod">
        <pc:chgData name="Ben Oostdam ☁" userId="b8600e65dd6ef779" providerId="LiveId" clId="{B83DD641-81F7-43BF-855F-2C44E8920A34}" dt="2022-01-30T08:37:43.111" v="741" actId="6549"/>
        <pc:sldMkLst>
          <pc:docMk/>
          <pc:sldMk cId="2562601572" sldId="274"/>
        </pc:sldMkLst>
        <pc:spChg chg="mod">
          <ac:chgData name="Ben Oostdam ☁" userId="b8600e65dd6ef779" providerId="LiveId" clId="{B83DD641-81F7-43BF-855F-2C44E8920A34}" dt="2022-01-30T08:37:16.247" v="700" actId="6549"/>
          <ac:spMkLst>
            <pc:docMk/>
            <pc:sldMk cId="2562601572" sldId="274"/>
            <ac:spMk id="2" creationId="{E0F38C24-6AB8-4A87-8935-06692C174C7B}"/>
          </ac:spMkLst>
        </pc:spChg>
        <pc:spChg chg="mod">
          <ac:chgData name="Ben Oostdam ☁" userId="b8600e65dd6ef779" providerId="LiveId" clId="{B83DD641-81F7-43BF-855F-2C44E8920A34}" dt="2022-01-30T08:37:07.351" v="682" actId="6549"/>
          <ac:spMkLst>
            <pc:docMk/>
            <pc:sldMk cId="2562601572" sldId="274"/>
            <ac:spMk id="3" creationId="{4F84E74D-AA01-4BAE-92D2-C59945F97B6D}"/>
          </ac:spMkLst>
        </pc:spChg>
        <pc:spChg chg="mod">
          <ac:chgData name="Ben Oostdam ☁" userId="b8600e65dd6ef779" providerId="LiveId" clId="{B83DD641-81F7-43BF-855F-2C44E8920A34}" dt="2022-01-30T08:37:27.379" v="706" actId="6549"/>
          <ac:spMkLst>
            <pc:docMk/>
            <pc:sldMk cId="2562601572" sldId="274"/>
            <ac:spMk id="152" creationId="{6BEC8753-670B-4BDF-A3E6-445620C80C4A}"/>
          </ac:spMkLst>
        </pc:spChg>
        <pc:spChg chg="mod">
          <ac:chgData name="Ben Oostdam ☁" userId="b8600e65dd6ef779" providerId="LiveId" clId="{B83DD641-81F7-43BF-855F-2C44E8920A34}" dt="2022-01-30T08:37:32.939" v="715" actId="6549"/>
          <ac:spMkLst>
            <pc:docMk/>
            <pc:sldMk cId="2562601572" sldId="274"/>
            <ac:spMk id="351" creationId="{00000000-0000-0000-0000-000000000000}"/>
          </ac:spMkLst>
        </pc:spChg>
        <pc:spChg chg="mod">
          <ac:chgData name="Ben Oostdam ☁" userId="b8600e65dd6ef779" providerId="LiveId" clId="{B83DD641-81F7-43BF-855F-2C44E8920A34}" dt="2022-01-30T08:37:37.124" v="736" actId="6549"/>
          <ac:spMkLst>
            <pc:docMk/>
            <pc:sldMk cId="2562601572" sldId="274"/>
            <ac:spMk id="613" creationId="{8AD2200D-CA44-4767-84EF-C1856654B4FA}"/>
          </ac:spMkLst>
        </pc:spChg>
        <pc:spChg chg="mod">
          <ac:chgData name="Ben Oostdam ☁" userId="b8600e65dd6ef779" providerId="LiveId" clId="{B83DD641-81F7-43BF-855F-2C44E8920A34}" dt="2022-01-30T08:37:43.111" v="741" actId="6549"/>
          <ac:spMkLst>
            <pc:docMk/>
            <pc:sldMk cId="2562601572" sldId="274"/>
            <ac:spMk id="753" creationId="{64E2827D-DD54-493E-8009-F97E8BD7C996}"/>
          </ac:spMkLst>
        </pc:spChg>
        <pc:picChg chg="add mod">
          <ac:chgData name="Ben Oostdam ☁" userId="b8600e65dd6ef779" providerId="LiveId" clId="{B83DD641-81F7-43BF-855F-2C44E8920A34}" dt="2022-01-30T08:29:47.991" v="230" actId="1076"/>
          <ac:picMkLst>
            <pc:docMk/>
            <pc:sldMk cId="2562601572" sldId="274"/>
            <ac:picMk id="6" creationId="{21A5ABA4-8E72-439D-929A-0A85754261A0}"/>
          </ac:picMkLst>
        </pc:picChg>
      </pc:sldChg>
      <pc:sldChg chg="addSp modSp mod">
        <pc:chgData name="Ben Oostdam ☁" userId="b8600e65dd6ef779" providerId="LiveId" clId="{B83DD641-81F7-43BF-855F-2C44E8920A34}" dt="2022-01-30T08:38:35.022" v="817" actId="6549"/>
        <pc:sldMkLst>
          <pc:docMk/>
          <pc:sldMk cId="329989085" sldId="275"/>
        </pc:sldMkLst>
        <pc:spChg chg="mod">
          <ac:chgData name="Ben Oostdam ☁" userId="b8600e65dd6ef779" providerId="LiveId" clId="{B83DD641-81F7-43BF-855F-2C44E8920A34}" dt="2022-01-30T08:38:06.982" v="753" actId="20577"/>
          <ac:spMkLst>
            <pc:docMk/>
            <pc:sldMk cId="329989085" sldId="275"/>
            <ac:spMk id="2" creationId="{02F5592C-255D-433F-8125-698E99B5A828}"/>
          </ac:spMkLst>
        </pc:spChg>
        <pc:spChg chg="mod">
          <ac:chgData name="Ben Oostdam ☁" userId="b8600e65dd6ef779" providerId="LiveId" clId="{B83DD641-81F7-43BF-855F-2C44E8920A34}" dt="2022-01-30T08:38:13.533" v="771" actId="6549"/>
          <ac:spMkLst>
            <pc:docMk/>
            <pc:sldMk cId="329989085" sldId="275"/>
            <ac:spMk id="4" creationId="{E43AC282-26A4-4B89-9254-20067634254A}"/>
          </ac:spMkLst>
        </pc:spChg>
        <pc:spChg chg="mod">
          <ac:chgData name="Ben Oostdam ☁" userId="b8600e65dd6ef779" providerId="LiveId" clId="{B83DD641-81F7-43BF-855F-2C44E8920A34}" dt="2022-01-30T08:38:20.081" v="782" actId="6549"/>
          <ac:spMkLst>
            <pc:docMk/>
            <pc:sldMk cId="329989085" sldId="275"/>
            <ac:spMk id="351" creationId="{00000000-0000-0000-0000-000000000000}"/>
          </ac:spMkLst>
        </pc:spChg>
        <pc:spChg chg="mod">
          <ac:chgData name="Ben Oostdam ☁" userId="b8600e65dd6ef779" providerId="LiveId" clId="{B83DD641-81F7-43BF-855F-2C44E8920A34}" dt="2022-01-30T08:38:29.095" v="803" actId="6549"/>
          <ac:spMkLst>
            <pc:docMk/>
            <pc:sldMk cId="329989085" sldId="275"/>
            <ac:spMk id="613" creationId="{8AD2200D-CA44-4767-84EF-C1856654B4FA}"/>
          </ac:spMkLst>
        </pc:spChg>
        <pc:spChg chg="mod">
          <ac:chgData name="Ben Oostdam ☁" userId="b8600e65dd6ef779" providerId="LiveId" clId="{B83DD641-81F7-43BF-855F-2C44E8920A34}" dt="2022-01-30T08:38:35.022" v="817" actId="6549"/>
          <ac:spMkLst>
            <pc:docMk/>
            <pc:sldMk cId="329989085" sldId="275"/>
            <ac:spMk id="753" creationId="{64E2827D-DD54-493E-8009-F97E8BD7C996}"/>
          </ac:spMkLst>
        </pc:spChg>
        <pc:picChg chg="add mod">
          <ac:chgData name="Ben Oostdam ☁" userId="b8600e65dd6ef779" providerId="LiveId" clId="{B83DD641-81F7-43BF-855F-2C44E8920A34}" dt="2022-01-30T08:29:56.344" v="232" actId="1076"/>
          <ac:picMkLst>
            <pc:docMk/>
            <pc:sldMk cId="329989085" sldId="275"/>
            <ac:picMk id="7" creationId="{290AF490-A6A4-41E5-AF97-469013431465}"/>
          </ac:picMkLst>
        </pc:picChg>
      </pc:sldChg>
      <pc:sldChg chg="addSp modSp mod">
        <pc:chgData name="Ben Oostdam ☁" userId="b8600e65dd6ef779" providerId="LiveId" clId="{B83DD641-81F7-43BF-855F-2C44E8920A34}" dt="2022-01-30T08:39:11.431" v="885" actId="6549"/>
        <pc:sldMkLst>
          <pc:docMk/>
          <pc:sldMk cId="3962855674" sldId="276"/>
        </pc:sldMkLst>
        <pc:spChg chg="mod">
          <ac:chgData name="Ben Oostdam ☁" userId="b8600e65dd6ef779" providerId="LiveId" clId="{B83DD641-81F7-43BF-855F-2C44E8920A34}" dt="2022-01-30T08:38:53.527" v="845" actId="6549"/>
          <ac:spMkLst>
            <pc:docMk/>
            <pc:sldMk cId="3962855674" sldId="276"/>
            <ac:spMk id="2" creationId="{4B1FB9A7-85C6-45C8-A73A-210A68B9C2B7}"/>
          </ac:spMkLst>
        </pc:spChg>
        <pc:spChg chg="mod">
          <ac:chgData name="Ben Oostdam ☁" userId="b8600e65dd6ef779" providerId="LiveId" clId="{B83DD641-81F7-43BF-855F-2C44E8920A34}" dt="2022-01-30T08:38:46.392" v="827" actId="6549"/>
          <ac:spMkLst>
            <pc:docMk/>
            <pc:sldMk cId="3962855674" sldId="276"/>
            <ac:spMk id="4" creationId="{EB39E194-01C4-46CF-B8A6-9AD2197F24D4}"/>
          </ac:spMkLst>
        </pc:spChg>
        <pc:spChg chg="mod">
          <ac:chgData name="Ben Oostdam ☁" userId="b8600e65dd6ef779" providerId="LiveId" clId="{B83DD641-81F7-43BF-855F-2C44E8920A34}" dt="2022-01-30T08:39:00.952" v="859" actId="6549"/>
          <ac:spMkLst>
            <pc:docMk/>
            <pc:sldMk cId="3962855674" sldId="276"/>
            <ac:spMk id="351" creationId="{00000000-0000-0000-0000-000000000000}"/>
          </ac:spMkLst>
        </pc:spChg>
        <pc:spChg chg="mod">
          <ac:chgData name="Ben Oostdam ☁" userId="b8600e65dd6ef779" providerId="LiveId" clId="{B83DD641-81F7-43BF-855F-2C44E8920A34}" dt="2022-01-30T08:39:07.028" v="880" actId="6549"/>
          <ac:spMkLst>
            <pc:docMk/>
            <pc:sldMk cId="3962855674" sldId="276"/>
            <ac:spMk id="613" creationId="{8AD2200D-CA44-4767-84EF-C1856654B4FA}"/>
          </ac:spMkLst>
        </pc:spChg>
        <pc:spChg chg="mod">
          <ac:chgData name="Ben Oostdam ☁" userId="b8600e65dd6ef779" providerId="LiveId" clId="{B83DD641-81F7-43BF-855F-2C44E8920A34}" dt="2022-01-30T08:39:11.431" v="885" actId="6549"/>
          <ac:spMkLst>
            <pc:docMk/>
            <pc:sldMk cId="3962855674" sldId="276"/>
            <ac:spMk id="753" creationId="{64E2827D-DD54-493E-8009-F97E8BD7C996}"/>
          </ac:spMkLst>
        </pc:spChg>
        <pc:picChg chg="add mod">
          <ac:chgData name="Ben Oostdam ☁" userId="b8600e65dd6ef779" providerId="LiveId" clId="{B83DD641-81F7-43BF-855F-2C44E8920A34}" dt="2022-01-30T08:30:07.072" v="234" actId="1076"/>
          <ac:picMkLst>
            <pc:docMk/>
            <pc:sldMk cId="3962855674" sldId="276"/>
            <ac:picMk id="14" creationId="{29A3938D-347A-4EA9-AAB7-309573503A98}"/>
          </ac:picMkLst>
        </pc:picChg>
      </pc:sldChg>
      <pc:sldChg chg="delSp modSp mod">
        <pc:chgData name="Ben Oostdam ☁" userId="b8600e65dd6ef779" providerId="LiveId" clId="{B83DD641-81F7-43BF-855F-2C44E8920A34}" dt="2022-01-30T08:40:07.625" v="889" actId="207"/>
        <pc:sldMkLst>
          <pc:docMk/>
          <pc:sldMk cId="1237192661" sldId="277"/>
        </pc:sldMkLst>
        <pc:spChg chg="mod">
          <ac:chgData name="Ben Oostdam ☁" userId="b8600e65dd6ef779" providerId="LiveId" clId="{B83DD641-81F7-43BF-855F-2C44E8920A34}" dt="2022-01-30T08:30:43.259" v="281" actId="20577"/>
          <ac:spMkLst>
            <pc:docMk/>
            <pc:sldMk cId="1237192661" sldId="277"/>
            <ac:spMk id="7" creationId="{63B72852-A360-4EF8-A2F9-3A064EA5CCA7}"/>
          </ac:spMkLst>
        </pc:spChg>
        <pc:spChg chg="mod">
          <ac:chgData name="Ben Oostdam ☁" userId="b8600e65dd6ef779" providerId="LiveId" clId="{B83DD641-81F7-43BF-855F-2C44E8920A34}" dt="2022-01-30T08:31:11.583" v="286" actId="255"/>
          <ac:spMkLst>
            <pc:docMk/>
            <pc:sldMk cId="1237192661" sldId="277"/>
            <ac:spMk id="8" creationId="{F754BA71-8184-4828-95E4-4301AEC6A769}"/>
          </ac:spMkLst>
        </pc:spChg>
        <pc:spChg chg="mod">
          <ac:chgData name="Ben Oostdam ☁" userId="b8600e65dd6ef779" providerId="LiveId" clId="{B83DD641-81F7-43BF-855F-2C44E8920A34}" dt="2022-01-30T08:40:07.625" v="889" actId="207"/>
          <ac:spMkLst>
            <pc:docMk/>
            <pc:sldMk cId="1237192661" sldId="277"/>
            <ac:spMk id="20" creationId="{5647BAD5-E81A-4998-ACB8-5A097424CA8E}"/>
          </ac:spMkLst>
        </pc:spChg>
        <pc:spChg chg="mod">
          <ac:chgData name="Ben Oostdam ☁" userId="b8600e65dd6ef779" providerId="LiveId" clId="{B83DD641-81F7-43BF-855F-2C44E8920A34}" dt="2022-01-30T08:31:16.592" v="291" actId="6549"/>
          <ac:spMkLst>
            <pc:docMk/>
            <pc:sldMk cId="1237192661" sldId="277"/>
            <ac:spMk id="34" creationId="{AE7ED207-8B71-4A21-A9A5-7C044C1FB5F6}"/>
          </ac:spMkLst>
        </pc:spChg>
        <pc:picChg chg="del">
          <ac:chgData name="Ben Oostdam ☁" userId="b8600e65dd6ef779" providerId="LiveId" clId="{B83DD641-81F7-43BF-855F-2C44E8920A34}" dt="2022-01-30T08:30:20.533" v="235" actId="478"/>
          <ac:picMkLst>
            <pc:docMk/>
            <pc:sldMk cId="1237192661" sldId="277"/>
            <ac:picMk id="130" creationId="{2AA564AF-9FC3-4787-B325-F00530C1658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D8963-CFCD-4740-AF60-049850373CDF}" type="datetimeFigureOut">
              <a:rPr lang="zh-CN" altLang="en-US" smtClean="0"/>
              <a:t>2022/1/30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E6FDB6-6D2B-46C1-9FA1-D82906A37C3A}" type="slidenum">
              <a:rPr lang="zh-CN" altLang="en-US" smtClean="0"/>
              <a:t>‹#›</a:t>
            </a:fld>
            <a:endParaRPr lang="zh-CN" altLang="en-US"/>
          </a:p>
        </p:txBody>
      </p:sp>
    </p:spTree>
    <p:extLst>
      <p:ext uri="{BB962C8B-B14F-4D97-AF65-F5344CB8AC3E}">
        <p14:creationId xmlns:p14="http://schemas.microsoft.com/office/powerpoint/2010/main" val="2184981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spTree>
      <p:nvGrpSpPr>
        <p:cNvPr id="1" name=""/>
        <p:cNvGrpSpPr/>
        <p:nvPr/>
      </p:nvGrpSpPr>
      <p:grpSpPr>
        <a:xfrm>
          <a:off x="0" y="0"/>
          <a:ext cx="0" cy="0"/>
          <a:chOff x="0" y="0"/>
          <a:chExt cx="0" cy="0"/>
        </a:xfrm>
      </p:grpSpPr>
      <p:sp>
        <p:nvSpPr>
          <p:cNvPr id="2" name="矩形 1"/>
          <p:cNvSpPr/>
          <p:nvPr userDrawn="1"/>
        </p:nvSpPr>
        <p:spPr>
          <a:xfrm>
            <a:off x="0" y="2737287"/>
            <a:ext cx="12192000" cy="242743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801" name="副标题 2"/>
          <p:cNvSpPr>
            <a:spLocks noGrp="1"/>
          </p:cNvSpPr>
          <p:nvPr userDrawn="1">
            <p:ph type="subTitle" idx="1"/>
          </p:nvPr>
        </p:nvSpPr>
        <p:spPr>
          <a:xfrm>
            <a:off x="3157993" y="2072188"/>
            <a:ext cx="5093834" cy="558799"/>
          </a:xfrm>
        </p:spPr>
        <p:txBody>
          <a:bodyPr anchor="ctr">
            <a:normAutofit/>
          </a:bodyPr>
          <a:lstStyle>
            <a:lvl1pPr marL="0" indent="0" algn="ctr">
              <a:buNone/>
              <a:defRPr sz="2000">
                <a:solidFill>
                  <a:schemeClr val="tx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endParaRPr lang="zh-CN" altLang="en-US" dirty="0"/>
          </a:p>
        </p:txBody>
      </p:sp>
      <p:sp>
        <p:nvSpPr>
          <p:cNvPr id="12" name="文本占位符 13"/>
          <p:cNvSpPr>
            <a:spLocks noGrp="1"/>
          </p:cNvSpPr>
          <p:nvPr userDrawn="1">
            <p:ph type="body" sz="quarter" idx="10" hasCustomPrompt="1"/>
          </p:nvPr>
        </p:nvSpPr>
        <p:spPr>
          <a:xfrm>
            <a:off x="3157992" y="3137586"/>
            <a:ext cx="5093834" cy="248371"/>
          </a:xfrm>
        </p:spPr>
        <p:txBody>
          <a:bodyPr anchor="ctr">
            <a:noAutofit/>
          </a:bodyPr>
          <a:lstStyle>
            <a:lvl1pPr marL="0" indent="0" algn="ctr">
              <a:buNone/>
              <a:defRPr sz="1500" b="0">
                <a:solidFill>
                  <a:schemeClr val="tx1"/>
                </a:solidFill>
              </a:defRPr>
            </a:lvl1pPr>
            <a:lvl2pPr marL="457177" indent="0">
              <a:buNone/>
              <a:defRPr/>
            </a:lvl2pPr>
            <a:lvl3pPr marL="914353" indent="0">
              <a:buNone/>
              <a:defRPr/>
            </a:lvl3pPr>
            <a:lvl4pPr marL="1371531" indent="0">
              <a:buNone/>
              <a:defRPr/>
            </a:lvl4pPr>
            <a:lvl5pPr marL="1828709" indent="0">
              <a:buNone/>
              <a:defRPr/>
            </a:lvl5pPr>
          </a:lstStyle>
          <a:p>
            <a:pPr lvl="0"/>
            <a:r>
              <a:rPr lang="zh-CN" altLang="en-US" dirty="0"/>
              <a:t>署名</a:t>
            </a:r>
          </a:p>
        </p:txBody>
      </p:sp>
      <p:sp>
        <p:nvSpPr>
          <p:cNvPr id="13" name="文本占位符 13"/>
          <p:cNvSpPr>
            <a:spLocks noGrp="1"/>
          </p:cNvSpPr>
          <p:nvPr userDrawn="1">
            <p:ph type="body" sz="quarter" idx="11" hasCustomPrompt="1"/>
          </p:nvPr>
        </p:nvSpPr>
        <p:spPr>
          <a:xfrm>
            <a:off x="3157992" y="3414945"/>
            <a:ext cx="5093834" cy="248371"/>
          </a:xfrm>
        </p:spPr>
        <p:txBody>
          <a:bodyPr anchor="ctr">
            <a:noAutofit/>
          </a:bodyPr>
          <a:lstStyle>
            <a:lvl1pPr marL="0" indent="0" algn="ctr">
              <a:buNone/>
              <a:defRPr sz="1500" b="0">
                <a:solidFill>
                  <a:schemeClr val="tx1"/>
                </a:solidFill>
              </a:defRPr>
            </a:lvl1pPr>
            <a:lvl2pPr marL="457177" indent="0">
              <a:buNone/>
              <a:defRPr/>
            </a:lvl2pPr>
            <a:lvl3pPr marL="914353" indent="0">
              <a:buNone/>
              <a:defRPr/>
            </a:lvl3pPr>
            <a:lvl4pPr marL="1371531" indent="0">
              <a:buNone/>
              <a:defRPr/>
            </a:lvl4pPr>
            <a:lvl5pPr marL="1828709" indent="0">
              <a:buNone/>
              <a:defRPr/>
            </a:lvl5pPr>
          </a:lstStyle>
          <a:p>
            <a:pPr lvl="0"/>
            <a:r>
              <a:rPr lang="zh-CN" altLang="en-US" dirty="0"/>
              <a:t>日期</a:t>
            </a:r>
          </a:p>
        </p:txBody>
      </p:sp>
      <p:sp>
        <p:nvSpPr>
          <p:cNvPr id="9802" name="标题 1"/>
          <p:cNvSpPr>
            <a:spLocks noGrp="1"/>
          </p:cNvSpPr>
          <p:nvPr userDrawn="1">
            <p:ph type="ctrTitle"/>
          </p:nvPr>
        </p:nvSpPr>
        <p:spPr>
          <a:xfrm>
            <a:off x="3157993" y="1221651"/>
            <a:ext cx="5093834" cy="698591"/>
          </a:xfrm>
        </p:spPr>
        <p:txBody>
          <a:bodyPr anchor="ctr">
            <a:normAutofit/>
          </a:bodyPr>
          <a:lstStyle>
            <a:lvl1pPr algn="ctr">
              <a:defRPr sz="4000">
                <a:solidFill>
                  <a:schemeClr val="tx1"/>
                </a:solidFill>
              </a:defRPr>
            </a:lvl1pPr>
          </a:lstStyle>
          <a:p>
            <a:endParaRPr lang="zh-CN" altLang="en-US" dirty="0"/>
          </a:p>
        </p:txBody>
      </p:sp>
      <p:grpSp>
        <p:nvGrpSpPr>
          <p:cNvPr id="109" name="组合 773"/>
          <p:cNvGrpSpPr/>
          <p:nvPr userDrawn="1"/>
        </p:nvGrpSpPr>
        <p:grpSpPr>
          <a:xfrm>
            <a:off x="6908796" y="1900238"/>
            <a:ext cx="4913318" cy="4130676"/>
            <a:chOff x="0" y="0"/>
            <a:chExt cx="4913317" cy="4130675"/>
          </a:xfrm>
        </p:grpSpPr>
        <p:sp>
          <p:nvSpPr>
            <p:cNvPr id="110" name="Freeform 383"/>
            <p:cNvSpPr/>
            <p:nvPr/>
          </p:nvSpPr>
          <p:spPr>
            <a:xfrm>
              <a:off x="2273304" y="2408237"/>
              <a:ext cx="549276" cy="698501"/>
            </a:xfrm>
            <a:custGeom>
              <a:avLst/>
              <a:gdLst/>
              <a:ahLst/>
              <a:cxnLst>
                <a:cxn ang="0">
                  <a:pos x="wd2" y="hd2"/>
                </a:cxn>
                <a:cxn ang="5400000">
                  <a:pos x="wd2" y="hd2"/>
                </a:cxn>
                <a:cxn ang="10800000">
                  <a:pos x="wd2" y="hd2"/>
                </a:cxn>
                <a:cxn ang="16200000">
                  <a:pos x="wd2" y="hd2"/>
                </a:cxn>
              </a:cxnLst>
              <a:rect l="0" t="0" r="r" b="b"/>
              <a:pathLst>
                <a:path w="21600" h="21600" extrusionOk="0">
                  <a:moveTo>
                    <a:pt x="20191" y="21600"/>
                  </a:moveTo>
                  <a:cubicBezTo>
                    <a:pt x="1409" y="21600"/>
                    <a:pt x="1409" y="21600"/>
                    <a:pt x="1409" y="21600"/>
                  </a:cubicBezTo>
                  <a:cubicBezTo>
                    <a:pt x="626" y="21600"/>
                    <a:pt x="0" y="21108"/>
                    <a:pt x="0" y="20492"/>
                  </a:cubicBezTo>
                  <a:cubicBezTo>
                    <a:pt x="0" y="1108"/>
                    <a:pt x="0" y="1108"/>
                    <a:pt x="0" y="1108"/>
                  </a:cubicBezTo>
                  <a:cubicBezTo>
                    <a:pt x="0" y="492"/>
                    <a:pt x="626" y="0"/>
                    <a:pt x="1409" y="0"/>
                  </a:cubicBezTo>
                  <a:cubicBezTo>
                    <a:pt x="20191" y="0"/>
                    <a:pt x="20191" y="0"/>
                    <a:pt x="20191" y="0"/>
                  </a:cubicBezTo>
                  <a:cubicBezTo>
                    <a:pt x="20974" y="0"/>
                    <a:pt x="21600" y="492"/>
                    <a:pt x="21600" y="1108"/>
                  </a:cubicBezTo>
                  <a:cubicBezTo>
                    <a:pt x="21600" y="20492"/>
                    <a:pt x="21600" y="20492"/>
                    <a:pt x="21600" y="20492"/>
                  </a:cubicBezTo>
                  <a:cubicBezTo>
                    <a:pt x="21600" y="21108"/>
                    <a:pt x="20974" y="21600"/>
                    <a:pt x="20191" y="21600"/>
                  </a:cubicBezTo>
                </a:path>
              </a:pathLst>
            </a:custGeom>
            <a:solidFill>
              <a:srgbClr val="2F5062"/>
            </a:solidFill>
            <a:ln w="12700" cap="flat">
              <a:noFill/>
              <a:miter lim="400000"/>
            </a:ln>
            <a:effectLst/>
          </p:spPr>
          <p:txBody>
            <a:bodyPr wrap="square" lIns="45719" tIns="45719" rIns="45719" bIns="45719" numCol="1" anchor="t">
              <a:noAutofit/>
            </a:bodyPr>
            <a:lstStyle/>
            <a:p>
              <a:endParaRPr/>
            </a:p>
          </p:txBody>
        </p:sp>
        <p:sp>
          <p:nvSpPr>
            <p:cNvPr id="111" name="Rectangle 384"/>
            <p:cNvSpPr/>
            <p:nvPr/>
          </p:nvSpPr>
          <p:spPr>
            <a:xfrm>
              <a:off x="2311404" y="2427287"/>
              <a:ext cx="473076" cy="608013"/>
            </a:xfrm>
            <a:prstGeom prst="rect">
              <a:avLst/>
            </a:prstGeom>
            <a:solidFill>
              <a:srgbClr val="FFFFFF"/>
            </a:solidFill>
            <a:ln w="12700" cap="flat">
              <a:noFill/>
              <a:miter lim="400000"/>
            </a:ln>
            <a:effectLst/>
          </p:spPr>
          <p:txBody>
            <a:bodyPr wrap="square" lIns="45719" tIns="45719" rIns="45719" bIns="45719" numCol="1" anchor="t">
              <a:noAutofit/>
            </a:bodyPr>
            <a:lstStyle/>
            <a:p>
              <a:endParaRPr/>
            </a:p>
          </p:txBody>
        </p:sp>
        <p:sp>
          <p:nvSpPr>
            <p:cNvPr id="112" name="Freeform 386"/>
            <p:cNvSpPr/>
            <p:nvPr/>
          </p:nvSpPr>
          <p:spPr>
            <a:xfrm>
              <a:off x="2311404" y="3035300"/>
              <a:ext cx="473076" cy="20639"/>
            </a:xfrm>
            <a:custGeom>
              <a:avLst/>
              <a:gdLst/>
              <a:ahLst/>
              <a:cxnLst>
                <a:cxn ang="0">
                  <a:pos x="wd2" y="hd2"/>
                </a:cxn>
                <a:cxn ang="5400000">
                  <a:pos x="wd2" y="hd2"/>
                </a:cxn>
                <a:cxn ang="10800000">
                  <a:pos x="wd2" y="hd2"/>
                </a:cxn>
                <a:cxn ang="16200000">
                  <a:pos x="wd2" y="hd2"/>
                </a:cxn>
              </a:cxnLst>
              <a:rect l="0" t="0" r="r" b="b"/>
              <a:pathLst>
                <a:path w="21600" h="21600" extrusionOk="0">
                  <a:moveTo>
                    <a:pt x="21310" y="21600"/>
                  </a:moveTo>
                  <a:lnTo>
                    <a:pt x="145" y="21600"/>
                  </a:lnTo>
                  <a:lnTo>
                    <a:pt x="0" y="0"/>
                  </a:lnTo>
                  <a:lnTo>
                    <a:pt x="21600" y="0"/>
                  </a:lnTo>
                  <a:lnTo>
                    <a:pt x="21310" y="21600"/>
                  </a:lnTo>
                  <a:close/>
                </a:path>
              </a:pathLst>
            </a:custGeom>
            <a:solidFill>
              <a:srgbClr val="DEDDDD"/>
            </a:solidFill>
            <a:ln w="12700" cap="flat">
              <a:noFill/>
              <a:miter lim="400000"/>
            </a:ln>
            <a:effectLst/>
          </p:spPr>
          <p:txBody>
            <a:bodyPr wrap="square" lIns="45719" tIns="45719" rIns="45719" bIns="45719" numCol="1" anchor="t">
              <a:noAutofit/>
            </a:bodyPr>
            <a:lstStyle/>
            <a:p>
              <a:endParaRPr/>
            </a:p>
          </p:txBody>
        </p:sp>
        <p:sp>
          <p:nvSpPr>
            <p:cNvPr id="113" name="Freeform 387"/>
            <p:cNvSpPr/>
            <p:nvPr/>
          </p:nvSpPr>
          <p:spPr>
            <a:xfrm>
              <a:off x="2339979" y="2476500"/>
              <a:ext cx="412751" cy="12701"/>
            </a:xfrm>
            <a:custGeom>
              <a:avLst/>
              <a:gdLst/>
              <a:ahLst/>
              <a:cxnLst>
                <a:cxn ang="0">
                  <a:pos x="wd2" y="hd2"/>
                </a:cxn>
                <a:cxn ang="5400000">
                  <a:pos x="wd2" y="hd2"/>
                </a:cxn>
                <a:cxn ang="10800000">
                  <a:pos x="wd2" y="hd2"/>
                </a:cxn>
                <a:cxn ang="16200000">
                  <a:pos x="wd2" y="hd2"/>
                </a:cxn>
              </a:cxnLst>
              <a:rect l="0" t="0" r="r" b="b"/>
              <a:pathLst>
                <a:path w="21600" h="21600" extrusionOk="0">
                  <a:moveTo>
                    <a:pt x="21391" y="0"/>
                  </a:moveTo>
                  <a:cubicBezTo>
                    <a:pt x="209" y="0"/>
                    <a:pt x="209" y="0"/>
                    <a:pt x="209" y="0"/>
                  </a:cubicBezTo>
                  <a:cubicBezTo>
                    <a:pt x="104" y="0"/>
                    <a:pt x="0" y="3086"/>
                    <a:pt x="0" y="6171"/>
                  </a:cubicBezTo>
                  <a:cubicBezTo>
                    <a:pt x="0" y="15429"/>
                    <a:pt x="0" y="15429"/>
                    <a:pt x="0" y="15429"/>
                  </a:cubicBezTo>
                  <a:cubicBezTo>
                    <a:pt x="0" y="18514"/>
                    <a:pt x="104" y="21600"/>
                    <a:pt x="209" y="21600"/>
                  </a:cubicBezTo>
                  <a:cubicBezTo>
                    <a:pt x="21391" y="21600"/>
                    <a:pt x="21391" y="21600"/>
                    <a:pt x="21391" y="21600"/>
                  </a:cubicBezTo>
                  <a:cubicBezTo>
                    <a:pt x="21496" y="21600"/>
                    <a:pt x="21600" y="18514"/>
                    <a:pt x="21600" y="15429"/>
                  </a:cubicBezTo>
                  <a:cubicBezTo>
                    <a:pt x="21600" y="6171"/>
                    <a:pt x="21600" y="6171"/>
                    <a:pt x="21600" y="6171"/>
                  </a:cubicBezTo>
                  <a:cubicBezTo>
                    <a:pt x="21600" y="3086"/>
                    <a:pt x="21496" y="0"/>
                    <a:pt x="21391" y="0"/>
                  </a:cubicBezTo>
                </a:path>
              </a:pathLst>
            </a:custGeom>
            <a:solidFill>
              <a:srgbClr val="E4E4E4"/>
            </a:solidFill>
            <a:ln w="12700" cap="flat">
              <a:noFill/>
              <a:miter lim="400000"/>
            </a:ln>
            <a:effectLst/>
          </p:spPr>
          <p:txBody>
            <a:bodyPr wrap="square" lIns="45719" tIns="45719" rIns="45719" bIns="45719" numCol="1" anchor="t">
              <a:noAutofit/>
            </a:bodyPr>
            <a:lstStyle/>
            <a:p>
              <a:endParaRPr/>
            </a:p>
          </p:txBody>
        </p:sp>
        <p:sp>
          <p:nvSpPr>
            <p:cNvPr id="114" name="Freeform 388"/>
            <p:cNvSpPr/>
            <p:nvPr/>
          </p:nvSpPr>
          <p:spPr>
            <a:xfrm>
              <a:off x="2339979" y="2513012"/>
              <a:ext cx="412751" cy="14289"/>
            </a:xfrm>
            <a:custGeom>
              <a:avLst/>
              <a:gdLst/>
              <a:ahLst/>
              <a:cxnLst>
                <a:cxn ang="0">
                  <a:pos x="wd2" y="hd2"/>
                </a:cxn>
                <a:cxn ang="5400000">
                  <a:pos x="wd2" y="hd2"/>
                </a:cxn>
                <a:cxn ang="10800000">
                  <a:pos x="wd2" y="hd2"/>
                </a:cxn>
                <a:cxn ang="16200000">
                  <a:pos x="wd2" y="hd2"/>
                </a:cxn>
              </a:cxnLst>
              <a:rect l="0" t="0" r="r" b="b"/>
              <a:pathLst>
                <a:path w="21600" h="21600" extrusionOk="0">
                  <a:moveTo>
                    <a:pt x="21391" y="0"/>
                  </a:moveTo>
                  <a:cubicBezTo>
                    <a:pt x="209" y="0"/>
                    <a:pt x="209" y="0"/>
                    <a:pt x="209" y="0"/>
                  </a:cubicBezTo>
                  <a:cubicBezTo>
                    <a:pt x="104" y="0"/>
                    <a:pt x="0" y="3086"/>
                    <a:pt x="0" y="6171"/>
                  </a:cubicBezTo>
                  <a:cubicBezTo>
                    <a:pt x="0" y="15429"/>
                    <a:pt x="0" y="15429"/>
                    <a:pt x="0" y="15429"/>
                  </a:cubicBezTo>
                  <a:cubicBezTo>
                    <a:pt x="0" y="18514"/>
                    <a:pt x="104" y="21600"/>
                    <a:pt x="209" y="21600"/>
                  </a:cubicBezTo>
                  <a:cubicBezTo>
                    <a:pt x="21391" y="21600"/>
                    <a:pt x="21391" y="21600"/>
                    <a:pt x="21391" y="21600"/>
                  </a:cubicBezTo>
                  <a:cubicBezTo>
                    <a:pt x="21496" y="21600"/>
                    <a:pt x="21600" y="18514"/>
                    <a:pt x="21600" y="15429"/>
                  </a:cubicBezTo>
                  <a:cubicBezTo>
                    <a:pt x="21600" y="6171"/>
                    <a:pt x="21600" y="6171"/>
                    <a:pt x="21600" y="6171"/>
                  </a:cubicBezTo>
                  <a:cubicBezTo>
                    <a:pt x="21600" y="3086"/>
                    <a:pt x="21496" y="0"/>
                    <a:pt x="21391" y="0"/>
                  </a:cubicBezTo>
                </a:path>
              </a:pathLst>
            </a:custGeom>
            <a:solidFill>
              <a:srgbClr val="E4E4E4"/>
            </a:solidFill>
            <a:ln w="12700" cap="flat">
              <a:noFill/>
              <a:miter lim="400000"/>
            </a:ln>
            <a:effectLst/>
          </p:spPr>
          <p:txBody>
            <a:bodyPr wrap="square" lIns="45719" tIns="45719" rIns="45719" bIns="45719" numCol="1" anchor="t">
              <a:noAutofit/>
            </a:bodyPr>
            <a:lstStyle/>
            <a:p>
              <a:endParaRPr/>
            </a:p>
          </p:txBody>
        </p:sp>
        <p:sp>
          <p:nvSpPr>
            <p:cNvPr id="115" name="Freeform 389"/>
            <p:cNvSpPr/>
            <p:nvPr/>
          </p:nvSpPr>
          <p:spPr>
            <a:xfrm>
              <a:off x="2339979" y="2551112"/>
              <a:ext cx="412751" cy="14289"/>
            </a:xfrm>
            <a:custGeom>
              <a:avLst/>
              <a:gdLst/>
              <a:ahLst/>
              <a:cxnLst>
                <a:cxn ang="0">
                  <a:pos x="wd2" y="hd2"/>
                </a:cxn>
                <a:cxn ang="5400000">
                  <a:pos x="wd2" y="hd2"/>
                </a:cxn>
                <a:cxn ang="10800000">
                  <a:pos x="wd2" y="hd2"/>
                </a:cxn>
                <a:cxn ang="16200000">
                  <a:pos x="wd2" y="hd2"/>
                </a:cxn>
              </a:cxnLst>
              <a:rect l="0" t="0" r="r" b="b"/>
              <a:pathLst>
                <a:path w="21600" h="21600" extrusionOk="0">
                  <a:moveTo>
                    <a:pt x="21391" y="0"/>
                  </a:moveTo>
                  <a:cubicBezTo>
                    <a:pt x="209" y="0"/>
                    <a:pt x="209" y="0"/>
                    <a:pt x="209" y="0"/>
                  </a:cubicBezTo>
                  <a:cubicBezTo>
                    <a:pt x="104" y="0"/>
                    <a:pt x="0" y="3086"/>
                    <a:pt x="0" y="6171"/>
                  </a:cubicBezTo>
                  <a:cubicBezTo>
                    <a:pt x="0" y="15429"/>
                    <a:pt x="0" y="15429"/>
                    <a:pt x="0" y="15429"/>
                  </a:cubicBezTo>
                  <a:cubicBezTo>
                    <a:pt x="0" y="18514"/>
                    <a:pt x="104" y="21600"/>
                    <a:pt x="209" y="21600"/>
                  </a:cubicBezTo>
                  <a:cubicBezTo>
                    <a:pt x="21391" y="21600"/>
                    <a:pt x="21391" y="21600"/>
                    <a:pt x="21391" y="21600"/>
                  </a:cubicBezTo>
                  <a:cubicBezTo>
                    <a:pt x="21496" y="21600"/>
                    <a:pt x="21600" y="18514"/>
                    <a:pt x="21600" y="15429"/>
                  </a:cubicBezTo>
                  <a:cubicBezTo>
                    <a:pt x="21600" y="6171"/>
                    <a:pt x="21600" y="6171"/>
                    <a:pt x="21600" y="6171"/>
                  </a:cubicBezTo>
                  <a:cubicBezTo>
                    <a:pt x="21600" y="3086"/>
                    <a:pt x="21496" y="0"/>
                    <a:pt x="21391" y="0"/>
                  </a:cubicBezTo>
                </a:path>
              </a:pathLst>
            </a:custGeom>
            <a:solidFill>
              <a:srgbClr val="E4E4E4"/>
            </a:solidFill>
            <a:ln w="12700" cap="flat">
              <a:noFill/>
              <a:miter lim="400000"/>
            </a:ln>
            <a:effectLst/>
          </p:spPr>
          <p:txBody>
            <a:bodyPr wrap="square" lIns="45719" tIns="45719" rIns="45719" bIns="45719" numCol="1" anchor="t">
              <a:noAutofit/>
            </a:bodyPr>
            <a:lstStyle/>
            <a:p>
              <a:endParaRPr/>
            </a:p>
          </p:txBody>
        </p:sp>
        <p:sp>
          <p:nvSpPr>
            <p:cNvPr id="116" name="Freeform 390"/>
            <p:cNvSpPr/>
            <p:nvPr/>
          </p:nvSpPr>
          <p:spPr>
            <a:xfrm>
              <a:off x="2339979" y="2589212"/>
              <a:ext cx="412751" cy="12701"/>
            </a:xfrm>
            <a:custGeom>
              <a:avLst/>
              <a:gdLst/>
              <a:ahLst/>
              <a:cxnLst>
                <a:cxn ang="0">
                  <a:pos x="wd2" y="hd2"/>
                </a:cxn>
                <a:cxn ang="5400000">
                  <a:pos x="wd2" y="hd2"/>
                </a:cxn>
                <a:cxn ang="10800000">
                  <a:pos x="wd2" y="hd2"/>
                </a:cxn>
                <a:cxn ang="16200000">
                  <a:pos x="wd2" y="hd2"/>
                </a:cxn>
              </a:cxnLst>
              <a:rect l="0" t="0" r="r" b="b"/>
              <a:pathLst>
                <a:path w="21600" h="21600" extrusionOk="0">
                  <a:moveTo>
                    <a:pt x="21391" y="0"/>
                  </a:moveTo>
                  <a:cubicBezTo>
                    <a:pt x="209" y="0"/>
                    <a:pt x="209" y="0"/>
                    <a:pt x="209" y="0"/>
                  </a:cubicBezTo>
                  <a:cubicBezTo>
                    <a:pt x="104" y="0"/>
                    <a:pt x="0" y="3600"/>
                    <a:pt x="0" y="7200"/>
                  </a:cubicBezTo>
                  <a:cubicBezTo>
                    <a:pt x="0" y="14400"/>
                    <a:pt x="0" y="14400"/>
                    <a:pt x="0" y="14400"/>
                  </a:cubicBezTo>
                  <a:cubicBezTo>
                    <a:pt x="0" y="21600"/>
                    <a:pt x="104" y="21600"/>
                    <a:pt x="209" y="21600"/>
                  </a:cubicBezTo>
                  <a:cubicBezTo>
                    <a:pt x="21391" y="21600"/>
                    <a:pt x="21391" y="21600"/>
                    <a:pt x="21391" y="21600"/>
                  </a:cubicBezTo>
                  <a:cubicBezTo>
                    <a:pt x="21496" y="21600"/>
                    <a:pt x="21600" y="21600"/>
                    <a:pt x="21600" y="14400"/>
                  </a:cubicBezTo>
                  <a:cubicBezTo>
                    <a:pt x="21600" y="7200"/>
                    <a:pt x="21600" y="7200"/>
                    <a:pt x="21600" y="7200"/>
                  </a:cubicBezTo>
                  <a:cubicBezTo>
                    <a:pt x="21600" y="3600"/>
                    <a:pt x="21496" y="0"/>
                    <a:pt x="21391" y="0"/>
                  </a:cubicBezTo>
                </a:path>
              </a:pathLst>
            </a:custGeom>
            <a:solidFill>
              <a:srgbClr val="E4E4E4"/>
            </a:solidFill>
            <a:ln w="12700" cap="flat">
              <a:noFill/>
              <a:miter lim="400000"/>
            </a:ln>
            <a:effectLst/>
          </p:spPr>
          <p:txBody>
            <a:bodyPr wrap="square" lIns="45719" tIns="45719" rIns="45719" bIns="45719" numCol="1" anchor="t">
              <a:noAutofit/>
            </a:bodyPr>
            <a:lstStyle/>
            <a:p>
              <a:endParaRPr/>
            </a:p>
          </p:txBody>
        </p:sp>
        <p:sp>
          <p:nvSpPr>
            <p:cNvPr id="117" name="Freeform 391"/>
            <p:cNvSpPr/>
            <p:nvPr/>
          </p:nvSpPr>
          <p:spPr>
            <a:xfrm>
              <a:off x="2339979" y="2626518"/>
              <a:ext cx="412751" cy="12701"/>
            </a:xfrm>
            <a:custGeom>
              <a:avLst/>
              <a:gdLst/>
              <a:ahLst/>
              <a:cxnLst>
                <a:cxn ang="0">
                  <a:pos x="wd2" y="hd2"/>
                </a:cxn>
                <a:cxn ang="5400000">
                  <a:pos x="wd2" y="hd2"/>
                </a:cxn>
                <a:cxn ang="10800000">
                  <a:pos x="wd2" y="hd2"/>
                </a:cxn>
                <a:cxn ang="16200000">
                  <a:pos x="wd2" y="hd2"/>
                </a:cxn>
              </a:cxnLst>
              <a:rect l="0" t="0" r="r" b="b"/>
              <a:pathLst>
                <a:path w="21600" h="21600" extrusionOk="0">
                  <a:moveTo>
                    <a:pt x="21391" y="0"/>
                  </a:moveTo>
                  <a:cubicBezTo>
                    <a:pt x="209" y="0"/>
                    <a:pt x="209" y="0"/>
                    <a:pt x="209" y="0"/>
                  </a:cubicBezTo>
                  <a:cubicBezTo>
                    <a:pt x="104" y="0"/>
                    <a:pt x="0" y="3600"/>
                    <a:pt x="0" y="7200"/>
                  </a:cubicBezTo>
                  <a:cubicBezTo>
                    <a:pt x="0" y="14400"/>
                    <a:pt x="0" y="14400"/>
                    <a:pt x="0" y="14400"/>
                  </a:cubicBezTo>
                  <a:cubicBezTo>
                    <a:pt x="0" y="18000"/>
                    <a:pt x="104" y="21600"/>
                    <a:pt x="209" y="21600"/>
                  </a:cubicBezTo>
                  <a:cubicBezTo>
                    <a:pt x="21391" y="21600"/>
                    <a:pt x="21391" y="21600"/>
                    <a:pt x="21391" y="21600"/>
                  </a:cubicBezTo>
                  <a:cubicBezTo>
                    <a:pt x="21496" y="21600"/>
                    <a:pt x="21600" y="18000"/>
                    <a:pt x="21600" y="14400"/>
                  </a:cubicBezTo>
                  <a:cubicBezTo>
                    <a:pt x="21600" y="7200"/>
                    <a:pt x="21600" y="7200"/>
                    <a:pt x="21600" y="7200"/>
                  </a:cubicBezTo>
                  <a:cubicBezTo>
                    <a:pt x="21600" y="3600"/>
                    <a:pt x="21496" y="0"/>
                    <a:pt x="21391" y="0"/>
                  </a:cubicBezTo>
                </a:path>
              </a:pathLst>
            </a:custGeom>
            <a:solidFill>
              <a:srgbClr val="E4E4E4"/>
            </a:solidFill>
            <a:ln w="12700" cap="flat">
              <a:noFill/>
              <a:miter lim="400000"/>
            </a:ln>
            <a:effectLst/>
          </p:spPr>
          <p:txBody>
            <a:bodyPr wrap="square" lIns="45719" tIns="45719" rIns="45719" bIns="45719" numCol="1" anchor="t">
              <a:noAutofit/>
            </a:bodyPr>
            <a:lstStyle/>
            <a:p>
              <a:endParaRPr/>
            </a:p>
          </p:txBody>
        </p:sp>
        <p:sp>
          <p:nvSpPr>
            <p:cNvPr id="118" name="Freeform 392"/>
            <p:cNvSpPr/>
            <p:nvPr/>
          </p:nvSpPr>
          <p:spPr>
            <a:xfrm>
              <a:off x="2339979" y="2662237"/>
              <a:ext cx="412751" cy="14289"/>
            </a:xfrm>
            <a:custGeom>
              <a:avLst/>
              <a:gdLst/>
              <a:ahLst/>
              <a:cxnLst>
                <a:cxn ang="0">
                  <a:pos x="wd2" y="hd2"/>
                </a:cxn>
                <a:cxn ang="5400000">
                  <a:pos x="wd2" y="hd2"/>
                </a:cxn>
                <a:cxn ang="10800000">
                  <a:pos x="wd2" y="hd2"/>
                </a:cxn>
                <a:cxn ang="16200000">
                  <a:pos x="wd2" y="hd2"/>
                </a:cxn>
              </a:cxnLst>
              <a:rect l="0" t="0" r="r" b="b"/>
              <a:pathLst>
                <a:path w="21600" h="21600" extrusionOk="0">
                  <a:moveTo>
                    <a:pt x="21391" y="0"/>
                  </a:moveTo>
                  <a:cubicBezTo>
                    <a:pt x="209" y="0"/>
                    <a:pt x="209" y="0"/>
                    <a:pt x="209" y="0"/>
                  </a:cubicBezTo>
                  <a:cubicBezTo>
                    <a:pt x="104" y="0"/>
                    <a:pt x="0" y="3086"/>
                    <a:pt x="0" y="6171"/>
                  </a:cubicBezTo>
                  <a:cubicBezTo>
                    <a:pt x="0" y="15429"/>
                    <a:pt x="0" y="15429"/>
                    <a:pt x="0" y="15429"/>
                  </a:cubicBezTo>
                  <a:cubicBezTo>
                    <a:pt x="0" y="18514"/>
                    <a:pt x="104" y="21600"/>
                    <a:pt x="209" y="21600"/>
                  </a:cubicBezTo>
                  <a:cubicBezTo>
                    <a:pt x="21391" y="21600"/>
                    <a:pt x="21391" y="21600"/>
                    <a:pt x="21391" y="21600"/>
                  </a:cubicBezTo>
                  <a:cubicBezTo>
                    <a:pt x="21496" y="21600"/>
                    <a:pt x="21600" y="18514"/>
                    <a:pt x="21600" y="15429"/>
                  </a:cubicBezTo>
                  <a:cubicBezTo>
                    <a:pt x="21600" y="6171"/>
                    <a:pt x="21600" y="6171"/>
                    <a:pt x="21600" y="6171"/>
                  </a:cubicBezTo>
                  <a:cubicBezTo>
                    <a:pt x="21600" y="3086"/>
                    <a:pt x="21496" y="0"/>
                    <a:pt x="21391" y="0"/>
                  </a:cubicBezTo>
                </a:path>
              </a:pathLst>
            </a:custGeom>
            <a:solidFill>
              <a:srgbClr val="E4E4E4"/>
            </a:solidFill>
            <a:ln w="12700" cap="flat">
              <a:noFill/>
              <a:miter lim="400000"/>
            </a:ln>
            <a:effectLst/>
          </p:spPr>
          <p:txBody>
            <a:bodyPr wrap="square" lIns="45719" tIns="45719" rIns="45719" bIns="45719" numCol="1" anchor="t">
              <a:noAutofit/>
            </a:bodyPr>
            <a:lstStyle/>
            <a:p>
              <a:endParaRPr/>
            </a:p>
          </p:txBody>
        </p:sp>
        <p:sp>
          <p:nvSpPr>
            <p:cNvPr id="119" name="Freeform 393"/>
            <p:cNvSpPr/>
            <p:nvPr/>
          </p:nvSpPr>
          <p:spPr>
            <a:xfrm>
              <a:off x="2339979" y="2700337"/>
              <a:ext cx="412751" cy="14289"/>
            </a:xfrm>
            <a:custGeom>
              <a:avLst/>
              <a:gdLst/>
              <a:ahLst/>
              <a:cxnLst>
                <a:cxn ang="0">
                  <a:pos x="wd2" y="hd2"/>
                </a:cxn>
                <a:cxn ang="5400000">
                  <a:pos x="wd2" y="hd2"/>
                </a:cxn>
                <a:cxn ang="10800000">
                  <a:pos x="wd2" y="hd2"/>
                </a:cxn>
                <a:cxn ang="16200000">
                  <a:pos x="wd2" y="hd2"/>
                </a:cxn>
              </a:cxnLst>
              <a:rect l="0" t="0" r="r" b="b"/>
              <a:pathLst>
                <a:path w="21600" h="21600" extrusionOk="0">
                  <a:moveTo>
                    <a:pt x="21391" y="0"/>
                  </a:moveTo>
                  <a:cubicBezTo>
                    <a:pt x="209" y="0"/>
                    <a:pt x="209" y="0"/>
                    <a:pt x="209" y="0"/>
                  </a:cubicBezTo>
                  <a:cubicBezTo>
                    <a:pt x="104" y="0"/>
                    <a:pt x="0" y="3086"/>
                    <a:pt x="0" y="6171"/>
                  </a:cubicBezTo>
                  <a:cubicBezTo>
                    <a:pt x="0" y="15429"/>
                    <a:pt x="0" y="15429"/>
                    <a:pt x="0" y="15429"/>
                  </a:cubicBezTo>
                  <a:cubicBezTo>
                    <a:pt x="0" y="18514"/>
                    <a:pt x="104" y="21600"/>
                    <a:pt x="209" y="21600"/>
                  </a:cubicBezTo>
                  <a:cubicBezTo>
                    <a:pt x="21391" y="21600"/>
                    <a:pt x="21391" y="21600"/>
                    <a:pt x="21391" y="21600"/>
                  </a:cubicBezTo>
                  <a:cubicBezTo>
                    <a:pt x="21496" y="21600"/>
                    <a:pt x="21600" y="18514"/>
                    <a:pt x="21600" y="15429"/>
                  </a:cubicBezTo>
                  <a:cubicBezTo>
                    <a:pt x="21600" y="6171"/>
                    <a:pt x="21600" y="6171"/>
                    <a:pt x="21600" y="6171"/>
                  </a:cubicBezTo>
                  <a:cubicBezTo>
                    <a:pt x="21600" y="3086"/>
                    <a:pt x="21496" y="0"/>
                    <a:pt x="21391" y="0"/>
                  </a:cubicBezTo>
                </a:path>
              </a:pathLst>
            </a:custGeom>
            <a:solidFill>
              <a:srgbClr val="E4E4E4"/>
            </a:solidFill>
            <a:ln w="12700" cap="flat">
              <a:noFill/>
              <a:miter lim="400000"/>
            </a:ln>
            <a:effectLst/>
          </p:spPr>
          <p:txBody>
            <a:bodyPr wrap="square" lIns="45719" tIns="45719" rIns="45719" bIns="45719" numCol="1" anchor="t">
              <a:noAutofit/>
            </a:bodyPr>
            <a:lstStyle/>
            <a:p>
              <a:endParaRPr/>
            </a:p>
          </p:txBody>
        </p:sp>
        <p:sp>
          <p:nvSpPr>
            <p:cNvPr id="120" name="Freeform 394"/>
            <p:cNvSpPr/>
            <p:nvPr/>
          </p:nvSpPr>
          <p:spPr>
            <a:xfrm>
              <a:off x="2339979" y="2738437"/>
              <a:ext cx="412751" cy="14289"/>
            </a:xfrm>
            <a:custGeom>
              <a:avLst/>
              <a:gdLst/>
              <a:ahLst/>
              <a:cxnLst>
                <a:cxn ang="0">
                  <a:pos x="wd2" y="hd2"/>
                </a:cxn>
                <a:cxn ang="5400000">
                  <a:pos x="wd2" y="hd2"/>
                </a:cxn>
                <a:cxn ang="10800000">
                  <a:pos x="wd2" y="hd2"/>
                </a:cxn>
                <a:cxn ang="16200000">
                  <a:pos x="wd2" y="hd2"/>
                </a:cxn>
              </a:cxnLst>
              <a:rect l="0" t="0" r="r" b="b"/>
              <a:pathLst>
                <a:path w="21600" h="21600" extrusionOk="0">
                  <a:moveTo>
                    <a:pt x="21391" y="0"/>
                  </a:moveTo>
                  <a:cubicBezTo>
                    <a:pt x="209" y="0"/>
                    <a:pt x="209" y="0"/>
                    <a:pt x="209" y="0"/>
                  </a:cubicBezTo>
                  <a:cubicBezTo>
                    <a:pt x="104" y="0"/>
                    <a:pt x="0" y="3086"/>
                    <a:pt x="0" y="6171"/>
                  </a:cubicBezTo>
                  <a:cubicBezTo>
                    <a:pt x="0" y="15429"/>
                    <a:pt x="0" y="15429"/>
                    <a:pt x="0" y="15429"/>
                  </a:cubicBezTo>
                  <a:cubicBezTo>
                    <a:pt x="0" y="18514"/>
                    <a:pt x="104" y="21600"/>
                    <a:pt x="209" y="21600"/>
                  </a:cubicBezTo>
                  <a:cubicBezTo>
                    <a:pt x="21391" y="21600"/>
                    <a:pt x="21391" y="21600"/>
                    <a:pt x="21391" y="21600"/>
                  </a:cubicBezTo>
                  <a:cubicBezTo>
                    <a:pt x="21496" y="21600"/>
                    <a:pt x="21600" y="18514"/>
                    <a:pt x="21600" y="15429"/>
                  </a:cubicBezTo>
                  <a:cubicBezTo>
                    <a:pt x="21600" y="6171"/>
                    <a:pt x="21600" y="6171"/>
                    <a:pt x="21600" y="6171"/>
                  </a:cubicBezTo>
                  <a:cubicBezTo>
                    <a:pt x="21600" y="3086"/>
                    <a:pt x="21496" y="0"/>
                    <a:pt x="21391" y="0"/>
                  </a:cubicBezTo>
                </a:path>
              </a:pathLst>
            </a:custGeom>
            <a:solidFill>
              <a:srgbClr val="E4E4E4"/>
            </a:solidFill>
            <a:ln w="12700" cap="flat">
              <a:noFill/>
              <a:miter lim="400000"/>
            </a:ln>
            <a:effectLst/>
          </p:spPr>
          <p:txBody>
            <a:bodyPr wrap="square" lIns="45719" tIns="45719" rIns="45719" bIns="45719" numCol="1" anchor="t">
              <a:noAutofit/>
            </a:bodyPr>
            <a:lstStyle/>
            <a:p>
              <a:endParaRPr/>
            </a:p>
          </p:txBody>
        </p:sp>
        <p:sp>
          <p:nvSpPr>
            <p:cNvPr id="121" name="Freeform 395"/>
            <p:cNvSpPr/>
            <p:nvPr/>
          </p:nvSpPr>
          <p:spPr>
            <a:xfrm>
              <a:off x="2339979" y="2776537"/>
              <a:ext cx="412751" cy="14289"/>
            </a:xfrm>
            <a:custGeom>
              <a:avLst/>
              <a:gdLst/>
              <a:ahLst/>
              <a:cxnLst>
                <a:cxn ang="0">
                  <a:pos x="wd2" y="hd2"/>
                </a:cxn>
                <a:cxn ang="5400000">
                  <a:pos x="wd2" y="hd2"/>
                </a:cxn>
                <a:cxn ang="10800000">
                  <a:pos x="wd2" y="hd2"/>
                </a:cxn>
                <a:cxn ang="16200000">
                  <a:pos x="wd2" y="hd2"/>
                </a:cxn>
              </a:cxnLst>
              <a:rect l="0" t="0" r="r" b="b"/>
              <a:pathLst>
                <a:path w="21600" h="21600" extrusionOk="0">
                  <a:moveTo>
                    <a:pt x="21391" y="0"/>
                  </a:moveTo>
                  <a:cubicBezTo>
                    <a:pt x="209" y="0"/>
                    <a:pt x="209" y="0"/>
                    <a:pt x="209" y="0"/>
                  </a:cubicBezTo>
                  <a:cubicBezTo>
                    <a:pt x="104" y="0"/>
                    <a:pt x="0" y="3086"/>
                    <a:pt x="0" y="6171"/>
                  </a:cubicBezTo>
                  <a:cubicBezTo>
                    <a:pt x="0" y="15429"/>
                    <a:pt x="0" y="15429"/>
                    <a:pt x="0" y="15429"/>
                  </a:cubicBezTo>
                  <a:cubicBezTo>
                    <a:pt x="0" y="18514"/>
                    <a:pt x="104" y="21600"/>
                    <a:pt x="209" y="21600"/>
                  </a:cubicBezTo>
                  <a:cubicBezTo>
                    <a:pt x="21391" y="21600"/>
                    <a:pt x="21391" y="21600"/>
                    <a:pt x="21391" y="21600"/>
                  </a:cubicBezTo>
                  <a:cubicBezTo>
                    <a:pt x="21496" y="21600"/>
                    <a:pt x="21600" y="18514"/>
                    <a:pt x="21600" y="15429"/>
                  </a:cubicBezTo>
                  <a:cubicBezTo>
                    <a:pt x="21600" y="6171"/>
                    <a:pt x="21600" y="6171"/>
                    <a:pt x="21600" y="6171"/>
                  </a:cubicBezTo>
                  <a:cubicBezTo>
                    <a:pt x="21600" y="3086"/>
                    <a:pt x="21496" y="0"/>
                    <a:pt x="21391" y="0"/>
                  </a:cubicBezTo>
                </a:path>
              </a:pathLst>
            </a:custGeom>
            <a:solidFill>
              <a:srgbClr val="E4E4E4"/>
            </a:solidFill>
            <a:ln w="12700" cap="flat">
              <a:noFill/>
              <a:miter lim="400000"/>
            </a:ln>
            <a:effectLst/>
          </p:spPr>
          <p:txBody>
            <a:bodyPr wrap="square" lIns="45719" tIns="45719" rIns="45719" bIns="45719" numCol="1" anchor="t">
              <a:noAutofit/>
            </a:bodyPr>
            <a:lstStyle/>
            <a:p>
              <a:endParaRPr/>
            </a:p>
          </p:txBody>
        </p:sp>
        <p:sp>
          <p:nvSpPr>
            <p:cNvPr id="122" name="Freeform 396"/>
            <p:cNvSpPr/>
            <p:nvPr/>
          </p:nvSpPr>
          <p:spPr>
            <a:xfrm>
              <a:off x="2339979" y="2813843"/>
              <a:ext cx="412751" cy="12701"/>
            </a:xfrm>
            <a:custGeom>
              <a:avLst/>
              <a:gdLst/>
              <a:ahLst/>
              <a:cxnLst>
                <a:cxn ang="0">
                  <a:pos x="wd2" y="hd2"/>
                </a:cxn>
                <a:cxn ang="5400000">
                  <a:pos x="wd2" y="hd2"/>
                </a:cxn>
                <a:cxn ang="10800000">
                  <a:pos x="wd2" y="hd2"/>
                </a:cxn>
                <a:cxn ang="16200000">
                  <a:pos x="wd2" y="hd2"/>
                </a:cxn>
              </a:cxnLst>
              <a:rect l="0" t="0" r="r" b="b"/>
              <a:pathLst>
                <a:path w="21600" h="21600" extrusionOk="0">
                  <a:moveTo>
                    <a:pt x="21391" y="0"/>
                  </a:moveTo>
                  <a:cubicBezTo>
                    <a:pt x="209" y="0"/>
                    <a:pt x="209" y="0"/>
                    <a:pt x="209" y="0"/>
                  </a:cubicBezTo>
                  <a:cubicBezTo>
                    <a:pt x="104" y="0"/>
                    <a:pt x="0" y="3600"/>
                    <a:pt x="0" y="7200"/>
                  </a:cubicBezTo>
                  <a:cubicBezTo>
                    <a:pt x="0" y="14400"/>
                    <a:pt x="0" y="14400"/>
                    <a:pt x="0" y="14400"/>
                  </a:cubicBezTo>
                  <a:cubicBezTo>
                    <a:pt x="0" y="18000"/>
                    <a:pt x="104" y="21600"/>
                    <a:pt x="209" y="21600"/>
                  </a:cubicBezTo>
                  <a:cubicBezTo>
                    <a:pt x="21391" y="21600"/>
                    <a:pt x="21391" y="21600"/>
                    <a:pt x="21391" y="21600"/>
                  </a:cubicBezTo>
                  <a:cubicBezTo>
                    <a:pt x="21496" y="21600"/>
                    <a:pt x="21600" y="18000"/>
                    <a:pt x="21600" y="14400"/>
                  </a:cubicBezTo>
                  <a:cubicBezTo>
                    <a:pt x="21600" y="7200"/>
                    <a:pt x="21600" y="7200"/>
                    <a:pt x="21600" y="7200"/>
                  </a:cubicBezTo>
                  <a:cubicBezTo>
                    <a:pt x="21600" y="3600"/>
                    <a:pt x="21496" y="0"/>
                    <a:pt x="21391" y="0"/>
                  </a:cubicBezTo>
                </a:path>
              </a:pathLst>
            </a:custGeom>
            <a:solidFill>
              <a:srgbClr val="E4E4E4"/>
            </a:solidFill>
            <a:ln w="12700" cap="flat">
              <a:noFill/>
              <a:miter lim="400000"/>
            </a:ln>
            <a:effectLst/>
          </p:spPr>
          <p:txBody>
            <a:bodyPr wrap="square" lIns="45719" tIns="45719" rIns="45719" bIns="45719" numCol="1" anchor="t">
              <a:noAutofit/>
            </a:bodyPr>
            <a:lstStyle/>
            <a:p>
              <a:endParaRPr/>
            </a:p>
          </p:txBody>
        </p:sp>
        <p:sp>
          <p:nvSpPr>
            <p:cNvPr id="123" name="Freeform 397"/>
            <p:cNvSpPr/>
            <p:nvPr/>
          </p:nvSpPr>
          <p:spPr>
            <a:xfrm>
              <a:off x="2339979" y="2851943"/>
              <a:ext cx="412751" cy="12701"/>
            </a:xfrm>
            <a:custGeom>
              <a:avLst/>
              <a:gdLst/>
              <a:ahLst/>
              <a:cxnLst>
                <a:cxn ang="0">
                  <a:pos x="wd2" y="hd2"/>
                </a:cxn>
                <a:cxn ang="5400000">
                  <a:pos x="wd2" y="hd2"/>
                </a:cxn>
                <a:cxn ang="10800000">
                  <a:pos x="wd2" y="hd2"/>
                </a:cxn>
                <a:cxn ang="16200000">
                  <a:pos x="wd2" y="hd2"/>
                </a:cxn>
              </a:cxnLst>
              <a:rect l="0" t="0" r="r" b="b"/>
              <a:pathLst>
                <a:path w="21600" h="21600" extrusionOk="0">
                  <a:moveTo>
                    <a:pt x="21391" y="0"/>
                  </a:moveTo>
                  <a:cubicBezTo>
                    <a:pt x="209" y="0"/>
                    <a:pt x="209" y="0"/>
                    <a:pt x="209" y="0"/>
                  </a:cubicBezTo>
                  <a:cubicBezTo>
                    <a:pt x="104" y="0"/>
                    <a:pt x="0" y="0"/>
                    <a:pt x="0" y="7200"/>
                  </a:cubicBezTo>
                  <a:cubicBezTo>
                    <a:pt x="0" y="14400"/>
                    <a:pt x="0" y="14400"/>
                    <a:pt x="0" y="14400"/>
                  </a:cubicBezTo>
                  <a:cubicBezTo>
                    <a:pt x="0" y="18000"/>
                    <a:pt x="104" y="21600"/>
                    <a:pt x="209" y="21600"/>
                  </a:cubicBezTo>
                  <a:cubicBezTo>
                    <a:pt x="21391" y="21600"/>
                    <a:pt x="21391" y="21600"/>
                    <a:pt x="21391" y="21600"/>
                  </a:cubicBezTo>
                  <a:cubicBezTo>
                    <a:pt x="21496" y="21600"/>
                    <a:pt x="21600" y="18000"/>
                    <a:pt x="21600" y="14400"/>
                  </a:cubicBezTo>
                  <a:cubicBezTo>
                    <a:pt x="21600" y="7200"/>
                    <a:pt x="21600" y="7200"/>
                    <a:pt x="21600" y="7200"/>
                  </a:cubicBezTo>
                  <a:cubicBezTo>
                    <a:pt x="21600" y="0"/>
                    <a:pt x="21496" y="0"/>
                    <a:pt x="21391" y="0"/>
                  </a:cubicBezTo>
                </a:path>
              </a:pathLst>
            </a:custGeom>
            <a:solidFill>
              <a:srgbClr val="E4E4E4"/>
            </a:solidFill>
            <a:ln w="12700" cap="flat">
              <a:noFill/>
              <a:miter lim="400000"/>
            </a:ln>
            <a:effectLst/>
          </p:spPr>
          <p:txBody>
            <a:bodyPr wrap="square" lIns="45719" tIns="45719" rIns="45719" bIns="45719" numCol="1" anchor="t">
              <a:noAutofit/>
            </a:bodyPr>
            <a:lstStyle/>
            <a:p>
              <a:endParaRPr/>
            </a:p>
          </p:txBody>
        </p:sp>
        <p:sp>
          <p:nvSpPr>
            <p:cNvPr id="124" name="Freeform 398"/>
            <p:cNvSpPr/>
            <p:nvPr/>
          </p:nvSpPr>
          <p:spPr>
            <a:xfrm>
              <a:off x="2339979" y="2887662"/>
              <a:ext cx="412751" cy="14289"/>
            </a:xfrm>
            <a:custGeom>
              <a:avLst/>
              <a:gdLst/>
              <a:ahLst/>
              <a:cxnLst>
                <a:cxn ang="0">
                  <a:pos x="wd2" y="hd2"/>
                </a:cxn>
                <a:cxn ang="5400000">
                  <a:pos x="wd2" y="hd2"/>
                </a:cxn>
                <a:cxn ang="10800000">
                  <a:pos x="wd2" y="hd2"/>
                </a:cxn>
                <a:cxn ang="16200000">
                  <a:pos x="wd2" y="hd2"/>
                </a:cxn>
              </a:cxnLst>
              <a:rect l="0" t="0" r="r" b="b"/>
              <a:pathLst>
                <a:path w="21600" h="21600" extrusionOk="0">
                  <a:moveTo>
                    <a:pt x="21391" y="0"/>
                  </a:moveTo>
                  <a:cubicBezTo>
                    <a:pt x="209" y="0"/>
                    <a:pt x="209" y="0"/>
                    <a:pt x="209" y="0"/>
                  </a:cubicBezTo>
                  <a:cubicBezTo>
                    <a:pt x="104" y="0"/>
                    <a:pt x="0" y="3086"/>
                    <a:pt x="0" y="6171"/>
                  </a:cubicBezTo>
                  <a:cubicBezTo>
                    <a:pt x="0" y="15429"/>
                    <a:pt x="0" y="15429"/>
                    <a:pt x="0" y="15429"/>
                  </a:cubicBezTo>
                  <a:cubicBezTo>
                    <a:pt x="0" y="18514"/>
                    <a:pt x="104" y="21600"/>
                    <a:pt x="209" y="21600"/>
                  </a:cubicBezTo>
                  <a:cubicBezTo>
                    <a:pt x="21391" y="21600"/>
                    <a:pt x="21391" y="21600"/>
                    <a:pt x="21391" y="21600"/>
                  </a:cubicBezTo>
                  <a:cubicBezTo>
                    <a:pt x="21496" y="21600"/>
                    <a:pt x="21600" y="18514"/>
                    <a:pt x="21600" y="15429"/>
                  </a:cubicBezTo>
                  <a:cubicBezTo>
                    <a:pt x="21600" y="6171"/>
                    <a:pt x="21600" y="6171"/>
                    <a:pt x="21600" y="6171"/>
                  </a:cubicBezTo>
                  <a:cubicBezTo>
                    <a:pt x="21600" y="3086"/>
                    <a:pt x="21496" y="0"/>
                    <a:pt x="21391" y="0"/>
                  </a:cubicBezTo>
                </a:path>
              </a:pathLst>
            </a:custGeom>
            <a:solidFill>
              <a:srgbClr val="E4E4E4"/>
            </a:solidFill>
            <a:ln w="12700" cap="flat">
              <a:noFill/>
              <a:miter lim="400000"/>
            </a:ln>
            <a:effectLst/>
          </p:spPr>
          <p:txBody>
            <a:bodyPr wrap="square" lIns="45719" tIns="45719" rIns="45719" bIns="45719" numCol="1" anchor="t">
              <a:noAutofit/>
            </a:bodyPr>
            <a:lstStyle/>
            <a:p>
              <a:endParaRPr/>
            </a:p>
          </p:txBody>
        </p:sp>
        <p:sp>
          <p:nvSpPr>
            <p:cNvPr id="125" name="Freeform 399"/>
            <p:cNvSpPr/>
            <p:nvPr/>
          </p:nvSpPr>
          <p:spPr>
            <a:xfrm>
              <a:off x="2339979" y="2925762"/>
              <a:ext cx="412751" cy="14289"/>
            </a:xfrm>
            <a:custGeom>
              <a:avLst/>
              <a:gdLst/>
              <a:ahLst/>
              <a:cxnLst>
                <a:cxn ang="0">
                  <a:pos x="wd2" y="hd2"/>
                </a:cxn>
                <a:cxn ang="5400000">
                  <a:pos x="wd2" y="hd2"/>
                </a:cxn>
                <a:cxn ang="10800000">
                  <a:pos x="wd2" y="hd2"/>
                </a:cxn>
                <a:cxn ang="16200000">
                  <a:pos x="wd2" y="hd2"/>
                </a:cxn>
              </a:cxnLst>
              <a:rect l="0" t="0" r="r" b="b"/>
              <a:pathLst>
                <a:path w="21600" h="21600" extrusionOk="0">
                  <a:moveTo>
                    <a:pt x="21391" y="0"/>
                  </a:moveTo>
                  <a:cubicBezTo>
                    <a:pt x="209" y="0"/>
                    <a:pt x="209" y="0"/>
                    <a:pt x="209" y="0"/>
                  </a:cubicBezTo>
                  <a:cubicBezTo>
                    <a:pt x="104" y="0"/>
                    <a:pt x="0" y="3086"/>
                    <a:pt x="0" y="6171"/>
                  </a:cubicBezTo>
                  <a:cubicBezTo>
                    <a:pt x="0" y="15429"/>
                    <a:pt x="0" y="15429"/>
                    <a:pt x="0" y="15429"/>
                  </a:cubicBezTo>
                  <a:cubicBezTo>
                    <a:pt x="0" y="18514"/>
                    <a:pt x="104" y="21600"/>
                    <a:pt x="209" y="21600"/>
                  </a:cubicBezTo>
                  <a:cubicBezTo>
                    <a:pt x="21391" y="21600"/>
                    <a:pt x="21391" y="21600"/>
                    <a:pt x="21391" y="21600"/>
                  </a:cubicBezTo>
                  <a:cubicBezTo>
                    <a:pt x="21496" y="21600"/>
                    <a:pt x="21600" y="18514"/>
                    <a:pt x="21600" y="15429"/>
                  </a:cubicBezTo>
                  <a:cubicBezTo>
                    <a:pt x="21600" y="6171"/>
                    <a:pt x="21600" y="6171"/>
                    <a:pt x="21600" y="6171"/>
                  </a:cubicBezTo>
                  <a:cubicBezTo>
                    <a:pt x="21600" y="3086"/>
                    <a:pt x="21496" y="0"/>
                    <a:pt x="21391" y="0"/>
                  </a:cubicBezTo>
                </a:path>
              </a:pathLst>
            </a:custGeom>
            <a:solidFill>
              <a:srgbClr val="E4E4E4"/>
            </a:solidFill>
            <a:ln w="12700" cap="flat">
              <a:noFill/>
              <a:miter lim="400000"/>
            </a:ln>
            <a:effectLst/>
          </p:spPr>
          <p:txBody>
            <a:bodyPr wrap="square" lIns="45719" tIns="45719" rIns="45719" bIns="45719" numCol="1" anchor="t">
              <a:noAutofit/>
            </a:bodyPr>
            <a:lstStyle/>
            <a:p>
              <a:endParaRPr/>
            </a:p>
          </p:txBody>
        </p:sp>
        <p:sp>
          <p:nvSpPr>
            <p:cNvPr id="126" name="Freeform 400"/>
            <p:cNvSpPr/>
            <p:nvPr/>
          </p:nvSpPr>
          <p:spPr>
            <a:xfrm>
              <a:off x="2339979" y="2963862"/>
              <a:ext cx="412751" cy="14289"/>
            </a:xfrm>
            <a:custGeom>
              <a:avLst/>
              <a:gdLst/>
              <a:ahLst/>
              <a:cxnLst>
                <a:cxn ang="0">
                  <a:pos x="wd2" y="hd2"/>
                </a:cxn>
                <a:cxn ang="5400000">
                  <a:pos x="wd2" y="hd2"/>
                </a:cxn>
                <a:cxn ang="10800000">
                  <a:pos x="wd2" y="hd2"/>
                </a:cxn>
                <a:cxn ang="16200000">
                  <a:pos x="wd2" y="hd2"/>
                </a:cxn>
              </a:cxnLst>
              <a:rect l="0" t="0" r="r" b="b"/>
              <a:pathLst>
                <a:path w="21600" h="21600" extrusionOk="0">
                  <a:moveTo>
                    <a:pt x="21391" y="0"/>
                  </a:moveTo>
                  <a:cubicBezTo>
                    <a:pt x="209" y="0"/>
                    <a:pt x="209" y="0"/>
                    <a:pt x="209" y="0"/>
                  </a:cubicBezTo>
                  <a:cubicBezTo>
                    <a:pt x="104" y="0"/>
                    <a:pt x="0" y="3086"/>
                    <a:pt x="0" y="6171"/>
                  </a:cubicBezTo>
                  <a:cubicBezTo>
                    <a:pt x="0" y="15429"/>
                    <a:pt x="0" y="15429"/>
                    <a:pt x="0" y="15429"/>
                  </a:cubicBezTo>
                  <a:cubicBezTo>
                    <a:pt x="0" y="18514"/>
                    <a:pt x="104" y="21600"/>
                    <a:pt x="209" y="21600"/>
                  </a:cubicBezTo>
                  <a:cubicBezTo>
                    <a:pt x="21391" y="21600"/>
                    <a:pt x="21391" y="21600"/>
                    <a:pt x="21391" y="21600"/>
                  </a:cubicBezTo>
                  <a:cubicBezTo>
                    <a:pt x="21496" y="21600"/>
                    <a:pt x="21600" y="18514"/>
                    <a:pt x="21600" y="15429"/>
                  </a:cubicBezTo>
                  <a:cubicBezTo>
                    <a:pt x="21600" y="6171"/>
                    <a:pt x="21600" y="6171"/>
                    <a:pt x="21600" y="6171"/>
                  </a:cubicBezTo>
                  <a:cubicBezTo>
                    <a:pt x="21600" y="3086"/>
                    <a:pt x="21496" y="0"/>
                    <a:pt x="21391" y="0"/>
                  </a:cubicBezTo>
                </a:path>
              </a:pathLst>
            </a:custGeom>
            <a:solidFill>
              <a:srgbClr val="E4E4E4"/>
            </a:solidFill>
            <a:ln w="12700" cap="flat">
              <a:noFill/>
              <a:miter lim="400000"/>
            </a:ln>
            <a:effectLst/>
          </p:spPr>
          <p:txBody>
            <a:bodyPr wrap="square" lIns="45719" tIns="45719" rIns="45719" bIns="45719" numCol="1" anchor="t">
              <a:noAutofit/>
            </a:bodyPr>
            <a:lstStyle/>
            <a:p>
              <a:endParaRPr/>
            </a:p>
          </p:txBody>
        </p:sp>
        <p:sp>
          <p:nvSpPr>
            <p:cNvPr id="127" name="Freeform 401"/>
            <p:cNvSpPr/>
            <p:nvPr/>
          </p:nvSpPr>
          <p:spPr>
            <a:xfrm>
              <a:off x="2339979" y="3001168"/>
              <a:ext cx="412751" cy="12701"/>
            </a:xfrm>
            <a:custGeom>
              <a:avLst/>
              <a:gdLst/>
              <a:ahLst/>
              <a:cxnLst>
                <a:cxn ang="0">
                  <a:pos x="wd2" y="hd2"/>
                </a:cxn>
                <a:cxn ang="5400000">
                  <a:pos x="wd2" y="hd2"/>
                </a:cxn>
                <a:cxn ang="10800000">
                  <a:pos x="wd2" y="hd2"/>
                </a:cxn>
                <a:cxn ang="16200000">
                  <a:pos x="wd2" y="hd2"/>
                </a:cxn>
              </a:cxnLst>
              <a:rect l="0" t="0" r="r" b="b"/>
              <a:pathLst>
                <a:path w="21600" h="21600" extrusionOk="0">
                  <a:moveTo>
                    <a:pt x="21391" y="0"/>
                  </a:moveTo>
                  <a:cubicBezTo>
                    <a:pt x="209" y="0"/>
                    <a:pt x="209" y="0"/>
                    <a:pt x="209" y="0"/>
                  </a:cubicBezTo>
                  <a:cubicBezTo>
                    <a:pt x="104" y="0"/>
                    <a:pt x="0" y="3600"/>
                    <a:pt x="0" y="7200"/>
                  </a:cubicBezTo>
                  <a:cubicBezTo>
                    <a:pt x="0" y="14400"/>
                    <a:pt x="0" y="14400"/>
                    <a:pt x="0" y="14400"/>
                  </a:cubicBezTo>
                  <a:cubicBezTo>
                    <a:pt x="0" y="21600"/>
                    <a:pt x="104" y="21600"/>
                    <a:pt x="209" y="21600"/>
                  </a:cubicBezTo>
                  <a:cubicBezTo>
                    <a:pt x="21391" y="21600"/>
                    <a:pt x="21391" y="21600"/>
                    <a:pt x="21391" y="21600"/>
                  </a:cubicBezTo>
                  <a:cubicBezTo>
                    <a:pt x="21496" y="21600"/>
                    <a:pt x="21600" y="21600"/>
                    <a:pt x="21600" y="14400"/>
                  </a:cubicBezTo>
                  <a:cubicBezTo>
                    <a:pt x="21600" y="7200"/>
                    <a:pt x="21600" y="7200"/>
                    <a:pt x="21600" y="7200"/>
                  </a:cubicBezTo>
                  <a:cubicBezTo>
                    <a:pt x="21600" y="3600"/>
                    <a:pt x="21496" y="0"/>
                    <a:pt x="21391" y="0"/>
                  </a:cubicBezTo>
                </a:path>
              </a:pathLst>
            </a:custGeom>
            <a:solidFill>
              <a:srgbClr val="E4E4E4"/>
            </a:solidFill>
            <a:ln w="12700" cap="flat">
              <a:noFill/>
              <a:miter lim="400000"/>
            </a:ln>
            <a:effectLst/>
          </p:spPr>
          <p:txBody>
            <a:bodyPr wrap="square" lIns="45719" tIns="45719" rIns="45719" bIns="45719" numCol="1" anchor="t">
              <a:noAutofit/>
            </a:bodyPr>
            <a:lstStyle/>
            <a:p>
              <a:endParaRPr/>
            </a:p>
          </p:txBody>
        </p:sp>
        <p:sp>
          <p:nvSpPr>
            <p:cNvPr id="128" name="Rectangle 402"/>
            <p:cNvSpPr/>
            <p:nvPr/>
          </p:nvSpPr>
          <p:spPr>
            <a:xfrm>
              <a:off x="2411416" y="2363787"/>
              <a:ext cx="269876" cy="44450"/>
            </a:xfrm>
            <a:prstGeom prst="rect">
              <a:avLst/>
            </a:prstGeom>
            <a:solidFill>
              <a:srgbClr val="969696"/>
            </a:solidFill>
            <a:ln w="12700" cap="flat">
              <a:noFill/>
              <a:miter lim="400000"/>
            </a:ln>
            <a:effectLst/>
          </p:spPr>
          <p:txBody>
            <a:bodyPr wrap="square" lIns="45719" tIns="45719" rIns="45719" bIns="45719" numCol="1" anchor="t">
              <a:noAutofit/>
            </a:bodyPr>
            <a:lstStyle/>
            <a:p>
              <a:endParaRPr/>
            </a:p>
          </p:txBody>
        </p:sp>
        <p:sp>
          <p:nvSpPr>
            <p:cNvPr id="129" name="Rectangle 403"/>
            <p:cNvSpPr/>
            <p:nvPr/>
          </p:nvSpPr>
          <p:spPr>
            <a:xfrm>
              <a:off x="2411416" y="2363787"/>
              <a:ext cx="269876" cy="22225"/>
            </a:xfrm>
            <a:prstGeom prst="rect">
              <a:avLst/>
            </a:prstGeom>
            <a:solidFill>
              <a:srgbClr val="B0AFB0"/>
            </a:solidFill>
            <a:ln w="12700" cap="flat">
              <a:noFill/>
              <a:miter lim="400000"/>
            </a:ln>
            <a:effectLst/>
          </p:spPr>
          <p:txBody>
            <a:bodyPr wrap="square" lIns="45719" tIns="45719" rIns="45719" bIns="45719" numCol="1" anchor="t">
              <a:noAutofit/>
            </a:bodyPr>
            <a:lstStyle/>
            <a:p>
              <a:endParaRPr/>
            </a:p>
          </p:txBody>
        </p:sp>
        <p:sp>
          <p:nvSpPr>
            <p:cNvPr id="130" name="Oval 404"/>
            <p:cNvSpPr/>
            <p:nvPr/>
          </p:nvSpPr>
          <p:spPr>
            <a:xfrm>
              <a:off x="2509841" y="2378075"/>
              <a:ext cx="14289" cy="14289"/>
            </a:xfrm>
            <a:prstGeom prst="ellipse">
              <a:avLst/>
            </a:prstGeom>
            <a:solidFill>
              <a:srgbClr val="2F5062"/>
            </a:solidFill>
            <a:ln w="12700" cap="flat">
              <a:noFill/>
              <a:miter lim="400000"/>
            </a:ln>
            <a:effectLst/>
          </p:spPr>
          <p:txBody>
            <a:bodyPr wrap="square" lIns="45719" tIns="45719" rIns="45719" bIns="45719" numCol="1" anchor="t">
              <a:noAutofit/>
            </a:bodyPr>
            <a:lstStyle/>
            <a:p>
              <a:endParaRPr/>
            </a:p>
          </p:txBody>
        </p:sp>
        <p:sp>
          <p:nvSpPr>
            <p:cNvPr id="131" name="Oval 405"/>
            <p:cNvSpPr/>
            <p:nvPr/>
          </p:nvSpPr>
          <p:spPr>
            <a:xfrm>
              <a:off x="2571753" y="2378075"/>
              <a:ext cx="14289" cy="14289"/>
            </a:xfrm>
            <a:prstGeom prst="ellipse">
              <a:avLst/>
            </a:prstGeom>
            <a:solidFill>
              <a:srgbClr val="2F5062"/>
            </a:solidFill>
            <a:ln w="12700" cap="flat">
              <a:noFill/>
              <a:miter lim="400000"/>
            </a:ln>
            <a:effectLst/>
          </p:spPr>
          <p:txBody>
            <a:bodyPr wrap="square" lIns="45719" tIns="45719" rIns="45719" bIns="45719" numCol="1" anchor="t">
              <a:noAutofit/>
            </a:bodyPr>
            <a:lstStyle/>
            <a:p>
              <a:endParaRPr/>
            </a:p>
          </p:txBody>
        </p:sp>
        <p:sp>
          <p:nvSpPr>
            <p:cNvPr id="132" name="Freeform 406"/>
            <p:cNvSpPr/>
            <p:nvPr/>
          </p:nvSpPr>
          <p:spPr>
            <a:xfrm>
              <a:off x="2547941" y="2890837"/>
              <a:ext cx="504591" cy="947598"/>
            </a:xfrm>
            <a:custGeom>
              <a:avLst/>
              <a:gdLst/>
              <a:ahLst/>
              <a:cxnLst>
                <a:cxn ang="0">
                  <a:pos x="wd2" y="hd2"/>
                </a:cxn>
                <a:cxn ang="5400000">
                  <a:pos x="wd2" y="hd2"/>
                </a:cxn>
                <a:cxn ang="10800000">
                  <a:pos x="wd2" y="hd2"/>
                </a:cxn>
                <a:cxn ang="16200000">
                  <a:pos x="wd2" y="hd2"/>
                </a:cxn>
              </a:cxnLst>
              <a:rect l="0" t="0" r="r" b="b"/>
              <a:pathLst>
                <a:path w="21455" h="21525" extrusionOk="0">
                  <a:moveTo>
                    <a:pt x="0" y="8450"/>
                  </a:moveTo>
                  <a:cubicBezTo>
                    <a:pt x="13214" y="8450"/>
                    <a:pt x="13214" y="8450"/>
                    <a:pt x="13214" y="8450"/>
                  </a:cubicBezTo>
                  <a:cubicBezTo>
                    <a:pt x="13214" y="8450"/>
                    <a:pt x="8471" y="1762"/>
                    <a:pt x="8132" y="1717"/>
                  </a:cubicBezTo>
                  <a:cubicBezTo>
                    <a:pt x="13807" y="0"/>
                    <a:pt x="13807" y="0"/>
                    <a:pt x="13807" y="0"/>
                  </a:cubicBezTo>
                  <a:cubicBezTo>
                    <a:pt x="13807" y="0"/>
                    <a:pt x="21092" y="7772"/>
                    <a:pt x="21261" y="8134"/>
                  </a:cubicBezTo>
                  <a:cubicBezTo>
                    <a:pt x="21515" y="8450"/>
                    <a:pt x="21600" y="15319"/>
                    <a:pt x="21007" y="15861"/>
                  </a:cubicBezTo>
                  <a:cubicBezTo>
                    <a:pt x="20414" y="16449"/>
                    <a:pt x="14231" y="21374"/>
                    <a:pt x="13384" y="21464"/>
                  </a:cubicBezTo>
                  <a:cubicBezTo>
                    <a:pt x="12621" y="21600"/>
                    <a:pt x="11859" y="21464"/>
                    <a:pt x="11859" y="21464"/>
                  </a:cubicBezTo>
                  <a:cubicBezTo>
                    <a:pt x="4405" y="14325"/>
                    <a:pt x="4405" y="14325"/>
                    <a:pt x="4405" y="14325"/>
                  </a:cubicBezTo>
                  <a:lnTo>
                    <a:pt x="0" y="8450"/>
                  </a:lnTo>
                  <a:close/>
                </a:path>
              </a:pathLst>
            </a:custGeom>
            <a:solidFill>
              <a:srgbClr val="3B3A3E"/>
            </a:solidFill>
            <a:ln w="12700" cap="flat">
              <a:noFill/>
              <a:miter lim="400000"/>
            </a:ln>
            <a:effectLst/>
          </p:spPr>
          <p:txBody>
            <a:bodyPr wrap="square" lIns="45719" tIns="45719" rIns="45719" bIns="45719" numCol="1" anchor="t">
              <a:noAutofit/>
            </a:bodyPr>
            <a:lstStyle/>
            <a:p>
              <a:endParaRPr/>
            </a:p>
          </p:txBody>
        </p:sp>
        <p:sp>
          <p:nvSpPr>
            <p:cNvPr id="133" name="Freeform 407"/>
            <p:cNvSpPr/>
            <p:nvPr/>
          </p:nvSpPr>
          <p:spPr>
            <a:xfrm>
              <a:off x="2852741" y="3414712"/>
              <a:ext cx="33179" cy="158751"/>
            </a:xfrm>
            <a:custGeom>
              <a:avLst/>
              <a:gdLst/>
              <a:ahLst/>
              <a:cxnLst>
                <a:cxn ang="0">
                  <a:pos x="wd2" y="hd2"/>
                </a:cxn>
                <a:cxn ang="5400000">
                  <a:pos x="wd2" y="hd2"/>
                </a:cxn>
                <a:cxn ang="10800000">
                  <a:pos x="wd2" y="hd2"/>
                </a:cxn>
                <a:cxn ang="16200000">
                  <a:pos x="wd2" y="hd2"/>
                </a:cxn>
              </a:cxnLst>
              <a:rect l="0" t="0" r="r" b="b"/>
              <a:pathLst>
                <a:path w="16720" h="21600" extrusionOk="0">
                  <a:moveTo>
                    <a:pt x="9818" y="21600"/>
                  </a:moveTo>
                  <a:cubicBezTo>
                    <a:pt x="0" y="8640"/>
                    <a:pt x="0" y="8640"/>
                    <a:pt x="0" y="8640"/>
                  </a:cubicBezTo>
                  <a:cubicBezTo>
                    <a:pt x="0" y="4590"/>
                    <a:pt x="0" y="4590"/>
                    <a:pt x="0" y="4590"/>
                  </a:cubicBezTo>
                  <a:cubicBezTo>
                    <a:pt x="0" y="4590"/>
                    <a:pt x="6873" y="14850"/>
                    <a:pt x="9818" y="12960"/>
                  </a:cubicBezTo>
                  <a:cubicBezTo>
                    <a:pt x="11782" y="11340"/>
                    <a:pt x="14727" y="0"/>
                    <a:pt x="14727" y="0"/>
                  </a:cubicBezTo>
                  <a:cubicBezTo>
                    <a:pt x="14727" y="0"/>
                    <a:pt x="21600" y="15120"/>
                    <a:pt x="9818" y="21600"/>
                  </a:cubicBez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134" name="Freeform 408"/>
            <p:cNvSpPr/>
            <p:nvPr/>
          </p:nvSpPr>
          <p:spPr>
            <a:xfrm>
              <a:off x="2825753" y="3262312"/>
              <a:ext cx="53976" cy="279401"/>
            </a:xfrm>
            <a:custGeom>
              <a:avLst/>
              <a:gdLst/>
              <a:ahLst/>
              <a:cxnLst>
                <a:cxn ang="0">
                  <a:pos x="wd2" y="hd2"/>
                </a:cxn>
                <a:cxn ang="5400000">
                  <a:pos x="wd2" y="hd2"/>
                </a:cxn>
                <a:cxn ang="10800000">
                  <a:pos x="wd2" y="hd2"/>
                </a:cxn>
                <a:cxn ang="16200000">
                  <a:pos x="wd2" y="hd2"/>
                </a:cxn>
              </a:cxnLst>
              <a:rect l="0" t="0" r="r" b="b"/>
              <a:pathLst>
                <a:path w="21600" h="21600" extrusionOk="0">
                  <a:moveTo>
                    <a:pt x="12706" y="0"/>
                  </a:moveTo>
                  <a:lnTo>
                    <a:pt x="21600" y="12641"/>
                  </a:lnTo>
                  <a:lnTo>
                    <a:pt x="21600" y="21600"/>
                  </a:lnTo>
                  <a:lnTo>
                    <a:pt x="12706" y="17918"/>
                  </a:lnTo>
                  <a:lnTo>
                    <a:pt x="0" y="0"/>
                  </a:lnTo>
                  <a:lnTo>
                    <a:pt x="12706" y="0"/>
                  </a:ln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135" name="Freeform 409"/>
            <p:cNvSpPr/>
            <p:nvPr/>
          </p:nvSpPr>
          <p:spPr>
            <a:xfrm>
              <a:off x="2735266" y="2871787"/>
              <a:ext cx="133351" cy="90489"/>
            </a:xfrm>
            <a:custGeom>
              <a:avLst/>
              <a:gdLst/>
              <a:ahLst/>
              <a:cxnLst>
                <a:cxn ang="0">
                  <a:pos x="wd2" y="hd2"/>
                </a:cxn>
                <a:cxn ang="5400000">
                  <a:pos x="wd2" y="hd2"/>
                </a:cxn>
                <a:cxn ang="10800000">
                  <a:pos x="wd2" y="hd2"/>
                </a:cxn>
                <a:cxn ang="16200000">
                  <a:pos x="wd2" y="hd2"/>
                </a:cxn>
              </a:cxnLst>
              <a:rect l="0" t="0" r="r" b="b"/>
              <a:pathLst>
                <a:path w="21600" h="21600" extrusionOk="0">
                  <a:moveTo>
                    <a:pt x="1543" y="21600"/>
                  </a:moveTo>
                  <a:lnTo>
                    <a:pt x="0" y="16295"/>
                  </a:lnTo>
                  <a:lnTo>
                    <a:pt x="16971" y="2653"/>
                  </a:lnTo>
                  <a:lnTo>
                    <a:pt x="19543" y="0"/>
                  </a:lnTo>
                  <a:lnTo>
                    <a:pt x="21600" y="5305"/>
                  </a:lnTo>
                  <a:lnTo>
                    <a:pt x="1543"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136" name="Freeform 410"/>
            <p:cNvSpPr/>
            <p:nvPr/>
          </p:nvSpPr>
          <p:spPr>
            <a:xfrm>
              <a:off x="2630774" y="2581950"/>
              <a:ext cx="202917" cy="348576"/>
            </a:xfrm>
            <a:custGeom>
              <a:avLst/>
              <a:gdLst/>
              <a:ahLst/>
              <a:cxnLst>
                <a:cxn ang="0">
                  <a:pos x="wd2" y="hd2"/>
                </a:cxn>
                <a:cxn ang="5400000">
                  <a:pos x="wd2" y="hd2"/>
                </a:cxn>
                <a:cxn ang="10800000">
                  <a:pos x="wd2" y="hd2"/>
                </a:cxn>
                <a:cxn ang="16200000">
                  <a:pos x="wd2" y="hd2"/>
                </a:cxn>
              </a:cxnLst>
              <a:rect l="0" t="0" r="r" b="b"/>
              <a:pathLst>
                <a:path w="21403" h="21173" extrusionOk="0">
                  <a:moveTo>
                    <a:pt x="21403" y="18382"/>
                  </a:moveTo>
                  <a:cubicBezTo>
                    <a:pt x="21193" y="17897"/>
                    <a:pt x="16580" y="12679"/>
                    <a:pt x="16580" y="12193"/>
                  </a:cubicBezTo>
                  <a:cubicBezTo>
                    <a:pt x="16580" y="11829"/>
                    <a:pt x="14273" y="3577"/>
                    <a:pt x="13224" y="2849"/>
                  </a:cubicBezTo>
                  <a:cubicBezTo>
                    <a:pt x="12176" y="2243"/>
                    <a:pt x="4836" y="-427"/>
                    <a:pt x="3578" y="58"/>
                  </a:cubicBezTo>
                  <a:cubicBezTo>
                    <a:pt x="2320" y="544"/>
                    <a:pt x="-197" y="6490"/>
                    <a:pt x="13" y="7582"/>
                  </a:cubicBezTo>
                  <a:cubicBezTo>
                    <a:pt x="222" y="8674"/>
                    <a:pt x="2529" y="14984"/>
                    <a:pt x="3787" y="15834"/>
                  </a:cubicBezTo>
                  <a:cubicBezTo>
                    <a:pt x="5046" y="16804"/>
                    <a:pt x="10079" y="19353"/>
                    <a:pt x="10918" y="19595"/>
                  </a:cubicBezTo>
                  <a:cubicBezTo>
                    <a:pt x="11966" y="19838"/>
                    <a:pt x="12805" y="21173"/>
                    <a:pt x="12805" y="21173"/>
                  </a:cubicBezTo>
                  <a:lnTo>
                    <a:pt x="21403" y="18382"/>
                  </a:lnTo>
                  <a:close/>
                </a:path>
              </a:pathLst>
            </a:custGeom>
            <a:solidFill>
              <a:srgbClr val="FED4A7"/>
            </a:solidFill>
            <a:ln w="12700" cap="flat">
              <a:noFill/>
              <a:miter lim="400000"/>
            </a:ln>
            <a:effectLst/>
          </p:spPr>
          <p:txBody>
            <a:bodyPr wrap="square" lIns="45719" tIns="45719" rIns="45719" bIns="45719" numCol="1" anchor="t">
              <a:noAutofit/>
            </a:bodyPr>
            <a:lstStyle/>
            <a:p>
              <a:endParaRPr/>
            </a:p>
          </p:txBody>
        </p:sp>
        <p:sp>
          <p:nvSpPr>
            <p:cNvPr id="137" name="Freeform 411"/>
            <p:cNvSpPr/>
            <p:nvPr/>
          </p:nvSpPr>
          <p:spPr>
            <a:xfrm>
              <a:off x="2547941" y="3565525"/>
              <a:ext cx="246063" cy="5651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045" y="21600"/>
                    <a:pt x="17419" y="20763"/>
                    <a:pt x="19335" y="18482"/>
                  </a:cubicBezTo>
                  <a:cubicBezTo>
                    <a:pt x="21426" y="16124"/>
                    <a:pt x="21600" y="11028"/>
                    <a:pt x="21600" y="11028"/>
                  </a:cubicBezTo>
                  <a:cubicBezTo>
                    <a:pt x="20729" y="7073"/>
                    <a:pt x="20729" y="7073"/>
                    <a:pt x="20729" y="7073"/>
                  </a:cubicBezTo>
                  <a:cubicBezTo>
                    <a:pt x="20729" y="7073"/>
                    <a:pt x="10277" y="456"/>
                    <a:pt x="0" y="0"/>
                  </a:cubicBezTo>
                  <a:lnTo>
                    <a:pt x="0" y="21600"/>
                  </a:lnTo>
                  <a:close/>
                </a:path>
              </a:pathLst>
            </a:custGeom>
            <a:solidFill>
              <a:srgbClr val="CD3E27"/>
            </a:solidFill>
            <a:ln w="12700" cap="flat">
              <a:noFill/>
              <a:miter lim="400000"/>
            </a:ln>
            <a:effectLst/>
          </p:spPr>
          <p:txBody>
            <a:bodyPr wrap="square" lIns="45719" tIns="45719" rIns="45719" bIns="45719" numCol="1" anchor="t">
              <a:noAutofit/>
            </a:bodyPr>
            <a:lstStyle/>
            <a:p>
              <a:endParaRPr/>
            </a:p>
          </p:txBody>
        </p:sp>
        <p:sp>
          <p:nvSpPr>
            <p:cNvPr id="138" name="Freeform 412"/>
            <p:cNvSpPr/>
            <p:nvPr/>
          </p:nvSpPr>
          <p:spPr>
            <a:xfrm>
              <a:off x="2042982" y="2890837"/>
              <a:ext cx="504960" cy="947598"/>
            </a:xfrm>
            <a:custGeom>
              <a:avLst/>
              <a:gdLst/>
              <a:ahLst/>
              <a:cxnLst>
                <a:cxn ang="0">
                  <a:pos x="wd2" y="hd2"/>
                </a:cxn>
                <a:cxn ang="5400000">
                  <a:pos x="wd2" y="hd2"/>
                </a:cxn>
                <a:cxn ang="10800000">
                  <a:pos x="wd2" y="hd2"/>
                </a:cxn>
                <a:cxn ang="16200000">
                  <a:pos x="wd2" y="hd2"/>
                </a:cxn>
              </a:cxnLst>
              <a:rect l="0" t="0" r="r" b="b"/>
              <a:pathLst>
                <a:path w="21471" h="21525" extrusionOk="0">
                  <a:moveTo>
                    <a:pt x="21471" y="8450"/>
                  </a:moveTo>
                  <a:cubicBezTo>
                    <a:pt x="8257" y="8450"/>
                    <a:pt x="8257" y="8450"/>
                    <a:pt x="8257" y="8450"/>
                  </a:cubicBezTo>
                  <a:cubicBezTo>
                    <a:pt x="8257" y="8450"/>
                    <a:pt x="13000" y="1762"/>
                    <a:pt x="13255" y="1717"/>
                  </a:cubicBezTo>
                  <a:cubicBezTo>
                    <a:pt x="7579" y="0"/>
                    <a:pt x="7579" y="0"/>
                    <a:pt x="7579" y="0"/>
                  </a:cubicBezTo>
                  <a:cubicBezTo>
                    <a:pt x="7579" y="0"/>
                    <a:pt x="379" y="7772"/>
                    <a:pt x="125" y="8134"/>
                  </a:cubicBezTo>
                  <a:cubicBezTo>
                    <a:pt x="-44" y="8450"/>
                    <a:pt x="-129" y="15319"/>
                    <a:pt x="464" y="15861"/>
                  </a:cubicBezTo>
                  <a:cubicBezTo>
                    <a:pt x="972" y="16449"/>
                    <a:pt x="7240" y="21374"/>
                    <a:pt x="8003" y="21464"/>
                  </a:cubicBezTo>
                  <a:cubicBezTo>
                    <a:pt x="8765" y="21600"/>
                    <a:pt x="9612" y="21464"/>
                    <a:pt x="9612" y="21464"/>
                  </a:cubicBezTo>
                  <a:cubicBezTo>
                    <a:pt x="17066" y="14325"/>
                    <a:pt x="17066" y="14325"/>
                    <a:pt x="17066" y="14325"/>
                  </a:cubicBezTo>
                  <a:lnTo>
                    <a:pt x="21471" y="8450"/>
                  </a:lnTo>
                  <a:close/>
                </a:path>
              </a:pathLst>
            </a:custGeom>
            <a:solidFill>
              <a:srgbClr val="3B3A3E"/>
            </a:solidFill>
            <a:ln w="12700" cap="flat">
              <a:noFill/>
              <a:miter lim="400000"/>
            </a:ln>
            <a:effectLst/>
          </p:spPr>
          <p:txBody>
            <a:bodyPr wrap="square" lIns="45719" tIns="45719" rIns="45719" bIns="45719" numCol="1" anchor="t">
              <a:noAutofit/>
            </a:bodyPr>
            <a:lstStyle/>
            <a:p>
              <a:endParaRPr/>
            </a:p>
          </p:txBody>
        </p:sp>
        <p:sp>
          <p:nvSpPr>
            <p:cNvPr id="139" name="Freeform 413"/>
            <p:cNvSpPr/>
            <p:nvPr/>
          </p:nvSpPr>
          <p:spPr>
            <a:xfrm>
              <a:off x="2208347" y="3414712"/>
              <a:ext cx="33208" cy="158751"/>
            </a:xfrm>
            <a:custGeom>
              <a:avLst/>
              <a:gdLst/>
              <a:ahLst/>
              <a:cxnLst>
                <a:cxn ang="0">
                  <a:pos x="wd2" y="hd2"/>
                </a:cxn>
                <a:cxn ang="5400000">
                  <a:pos x="wd2" y="hd2"/>
                </a:cxn>
                <a:cxn ang="10800000">
                  <a:pos x="wd2" y="hd2"/>
                </a:cxn>
                <a:cxn ang="16200000">
                  <a:pos x="wd2" y="hd2"/>
                </a:cxn>
              </a:cxnLst>
              <a:rect l="0" t="0" r="r" b="b"/>
              <a:pathLst>
                <a:path w="16136" h="21600" extrusionOk="0">
                  <a:moveTo>
                    <a:pt x="7300" y="21600"/>
                  </a:moveTo>
                  <a:cubicBezTo>
                    <a:pt x="16136" y="8640"/>
                    <a:pt x="16136" y="8640"/>
                    <a:pt x="16136" y="8640"/>
                  </a:cubicBezTo>
                  <a:cubicBezTo>
                    <a:pt x="16136" y="4590"/>
                    <a:pt x="16136" y="4590"/>
                    <a:pt x="16136" y="4590"/>
                  </a:cubicBezTo>
                  <a:cubicBezTo>
                    <a:pt x="16136" y="4590"/>
                    <a:pt x="9263" y="14850"/>
                    <a:pt x="7300" y="12960"/>
                  </a:cubicBezTo>
                  <a:cubicBezTo>
                    <a:pt x="4354" y="11340"/>
                    <a:pt x="2391" y="0"/>
                    <a:pt x="2391" y="0"/>
                  </a:cubicBezTo>
                  <a:cubicBezTo>
                    <a:pt x="2391" y="0"/>
                    <a:pt x="-5464" y="15120"/>
                    <a:pt x="7300" y="21600"/>
                  </a:cubicBez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140" name="Freeform 414"/>
            <p:cNvSpPr/>
            <p:nvPr/>
          </p:nvSpPr>
          <p:spPr>
            <a:xfrm>
              <a:off x="2212979" y="3262312"/>
              <a:ext cx="53976" cy="279401"/>
            </a:xfrm>
            <a:custGeom>
              <a:avLst/>
              <a:gdLst/>
              <a:ahLst/>
              <a:cxnLst>
                <a:cxn ang="0">
                  <a:pos x="wd2" y="hd2"/>
                </a:cxn>
                <a:cxn ang="5400000">
                  <a:pos x="wd2" y="hd2"/>
                </a:cxn>
                <a:cxn ang="10800000">
                  <a:pos x="wd2" y="hd2"/>
                </a:cxn>
                <a:cxn ang="16200000">
                  <a:pos x="wd2" y="hd2"/>
                </a:cxn>
              </a:cxnLst>
              <a:rect l="0" t="0" r="r" b="b"/>
              <a:pathLst>
                <a:path w="21600" h="21600" extrusionOk="0">
                  <a:moveTo>
                    <a:pt x="9529" y="0"/>
                  </a:moveTo>
                  <a:lnTo>
                    <a:pt x="0" y="12641"/>
                  </a:lnTo>
                  <a:lnTo>
                    <a:pt x="0" y="21600"/>
                  </a:lnTo>
                  <a:lnTo>
                    <a:pt x="9529" y="17918"/>
                  </a:lnTo>
                  <a:lnTo>
                    <a:pt x="21600" y="0"/>
                  </a:lnTo>
                  <a:lnTo>
                    <a:pt x="9529" y="0"/>
                  </a:ln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141" name="Freeform 415"/>
            <p:cNvSpPr/>
            <p:nvPr/>
          </p:nvSpPr>
          <p:spPr>
            <a:xfrm>
              <a:off x="2227266" y="2871787"/>
              <a:ext cx="131763" cy="90489"/>
            </a:xfrm>
            <a:custGeom>
              <a:avLst/>
              <a:gdLst/>
              <a:ahLst/>
              <a:cxnLst>
                <a:cxn ang="0">
                  <a:pos x="wd2" y="hd2"/>
                </a:cxn>
                <a:cxn ang="5400000">
                  <a:pos x="wd2" y="hd2"/>
                </a:cxn>
                <a:cxn ang="10800000">
                  <a:pos x="wd2" y="hd2"/>
                </a:cxn>
                <a:cxn ang="16200000">
                  <a:pos x="wd2" y="hd2"/>
                </a:cxn>
              </a:cxnLst>
              <a:rect l="0" t="0" r="r" b="b"/>
              <a:pathLst>
                <a:path w="21600" h="21600" extrusionOk="0">
                  <a:moveTo>
                    <a:pt x="19778" y="21600"/>
                  </a:moveTo>
                  <a:lnTo>
                    <a:pt x="21600" y="16295"/>
                  </a:lnTo>
                  <a:lnTo>
                    <a:pt x="4424" y="2653"/>
                  </a:lnTo>
                  <a:lnTo>
                    <a:pt x="1561" y="0"/>
                  </a:lnTo>
                  <a:lnTo>
                    <a:pt x="0" y="5305"/>
                  </a:lnTo>
                  <a:lnTo>
                    <a:pt x="19778"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142" name="Freeform 416"/>
            <p:cNvSpPr/>
            <p:nvPr/>
          </p:nvSpPr>
          <p:spPr>
            <a:xfrm>
              <a:off x="2260604" y="2581950"/>
              <a:ext cx="203201" cy="348576"/>
            </a:xfrm>
            <a:custGeom>
              <a:avLst/>
              <a:gdLst/>
              <a:ahLst/>
              <a:cxnLst>
                <a:cxn ang="0">
                  <a:pos x="wd2" y="hd2"/>
                </a:cxn>
                <a:cxn ang="5400000">
                  <a:pos x="wd2" y="hd2"/>
                </a:cxn>
                <a:cxn ang="10800000">
                  <a:pos x="wd2" y="hd2"/>
                </a:cxn>
                <a:cxn ang="16200000">
                  <a:pos x="wd2" y="hd2"/>
                </a:cxn>
              </a:cxnLst>
              <a:rect l="0" t="0" r="r" b="b"/>
              <a:pathLst>
                <a:path w="21600" h="21173" extrusionOk="0">
                  <a:moveTo>
                    <a:pt x="0" y="18382"/>
                  </a:moveTo>
                  <a:cubicBezTo>
                    <a:pt x="0" y="17897"/>
                    <a:pt x="4659" y="12679"/>
                    <a:pt x="4659" y="12193"/>
                  </a:cubicBezTo>
                  <a:cubicBezTo>
                    <a:pt x="4659" y="11829"/>
                    <a:pt x="7200" y="3577"/>
                    <a:pt x="8259" y="2849"/>
                  </a:cubicBezTo>
                  <a:cubicBezTo>
                    <a:pt x="9318" y="2243"/>
                    <a:pt x="16729" y="-427"/>
                    <a:pt x="18000" y="58"/>
                  </a:cubicBezTo>
                  <a:cubicBezTo>
                    <a:pt x="19271" y="544"/>
                    <a:pt x="21600" y="6490"/>
                    <a:pt x="21600" y="7582"/>
                  </a:cubicBezTo>
                  <a:cubicBezTo>
                    <a:pt x="21388" y="8674"/>
                    <a:pt x="19059" y="14984"/>
                    <a:pt x="17576" y="15834"/>
                  </a:cubicBezTo>
                  <a:cubicBezTo>
                    <a:pt x="16306" y="16804"/>
                    <a:pt x="11435" y="19353"/>
                    <a:pt x="10376" y="19595"/>
                  </a:cubicBezTo>
                  <a:cubicBezTo>
                    <a:pt x="9529" y="19838"/>
                    <a:pt x="8682" y="21173"/>
                    <a:pt x="8682" y="21173"/>
                  </a:cubicBezTo>
                  <a:lnTo>
                    <a:pt x="0" y="18382"/>
                  </a:lnTo>
                  <a:close/>
                </a:path>
              </a:pathLst>
            </a:custGeom>
            <a:solidFill>
              <a:srgbClr val="FED4A7"/>
            </a:solidFill>
            <a:ln w="12700" cap="flat">
              <a:noFill/>
              <a:miter lim="400000"/>
            </a:ln>
            <a:effectLst/>
          </p:spPr>
          <p:txBody>
            <a:bodyPr wrap="square" lIns="45719" tIns="45719" rIns="45719" bIns="45719" numCol="1" anchor="t">
              <a:noAutofit/>
            </a:bodyPr>
            <a:lstStyle/>
            <a:p>
              <a:endParaRPr/>
            </a:p>
          </p:txBody>
        </p:sp>
        <p:sp>
          <p:nvSpPr>
            <p:cNvPr id="143" name="Freeform 417"/>
            <p:cNvSpPr/>
            <p:nvPr/>
          </p:nvSpPr>
          <p:spPr>
            <a:xfrm>
              <a:off x="2425704" y="3262312"/>
              <a:ext cx="242888" cy="30321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0800" y="0"/>
                    <a:pt x="2125" y="17337"/>
                    <a:pt x="0" y="21600"/>
                  </a:cubicBezTo>
                  <a:cubicBezTo>
                    <a:pt x="10800" y="18616"/>
                    <a:pt x="10800" y="18616"/>
                    <a:pt x="10800" y="18616"/>
                  </a:cubicBezTo>
                  <a:cubicBezTo>
                    <a:pt x="21600" y="21600"/>
                    <a:pt x="21600" y="21600"/>
                    <a:pt x="21600" y="21600"/>
                  </a:cubicBezTo>
                  <a:cubicBezTo>
                    <a:pt x="19475" y="17337"/>
                    <a:pt x="10800" y="0"/>
                    <a:pt x="10800" y="0"/>
                  </a:cubicBezTo>
                  <a:close/>
                </a:path>
              </a:pathLst>
            </a:custGeom>
            <a:solidFill>
              <a:srgbClr val="ACADAF"/>
            </a:solidFill>
            <a:ln w="12700" cap="flat">
              <a:noFill/>
              <a:miter lim="400000"/>
            </a:ln>
            <a:effectLst/>
          </p:spPr>
          <p:txBody>
            <a:bodyPr wrap="square" lIns="45719" tIns="45719" rIns="45719" bIns="45719" numCol="1" anchor="t">
              <a:noAutofit/>
            </a:bodyPr>
            <a:lstStyle/>
            <a:p>
              <a:endParaRPr/>
            </a:p>
          </p:txBody>
        </p:sp>
        <p:sp>
          <p:nvSpPr>
            <p:cNvPr id="144" name="Freeform 418"/>
            <p:cNvSpPr/>
            <p:nvPr/>
          </p:nvSpPr>
          <p:spPr>
            <a:xfrm>
              <a:off x="2267876" y="3462337"/>
              <a:ext cx="557942" cy="392113"/>
            </a:xfrm>
            <a:custGeom>
              <a:avLst/>
              <a:gdLst/>
              <a:ahLst/>
              <a:cxnLst>
                <a:cxn ang="0">
                  <a:pos x="wd2" y="hd2"/>
                </a:cxn>
                <a:cxn ang="5400000">
                  <a:pos x="wd2" y="hd2"/>
                </a:cxn>
                <a:cxn ang="10800000">
                  <a:pos x="wd2" y="hd2"/>
                </a:cxn>
                <a:cxn ang="16200000">
                  <a:pos x="wd2" y="hd2"/>
                </a:cxn>
              </a:cxnLst>
              <a:rect l="0" t="0" r="r" b="b"/>
              <a:pathLst>
                <a:path w="21029" h="21600" extrusionOk="0">
                  <a:moveTo>
                    <a:pt x="20726" y="16118"/>
                  </a:moveTo>
                  <a:cubicBezTo>
                    <a:pt x="20651" y="15131"/>
                    <a:pt x="19076" y="14254"/>
                    <a:pt x="19076" y="14254"/>
                  </a:cubicBezTo>
                  <a:cubicBezTo>
                    <a:pt x="19076" y="14254"/>
                    <a:pt x="17801" y="8991"/>
                    <a:pt x="17126" y="6798"/>
                  </a:cubicBezTo>
                  <a:cubicBezTo>
                    <a:pt x="16526" y="4495"/>
                    <a:pt x="10526" y="0"/>
                    <a:pt x="10526" y="0"/>
                  </a:cubicBezTo>
                  <a:cubicBezTo>
                    <a:pt x="10526" y="0"/>
                    <a:pt x="4526" y="4495"/>
                    <a:pt x="3851" y="6798"/>
                  </a:cubicBezTo>
                  <a:cubicBezTo>
                    <a:pt x="3176" y="8991"/>
                    <a:pt x="1976" y="14254"/>
                    <a:pt x="1976" y="14254"/>
                  </a:cubicBezTo>
                  <a:cubicBezTo>
                    <a:pt x="1976" y="14254"/>
                    <a:pt x="326" y="15131"/>
                    <a:pt x="251" y="16118"/>
                  </a:cubicBezTo>
                  <a:cubicBezTo>
                    <a:pt x="176" y="16995"/>
                    <a:pt x="-274" y="21600"/>
                    <a:pt x="251" y="21600"/>
                  </a:cubicBezTo>
                  <a:cubicBezTo>
                    <a:pt x="851" y="21600"/>
                    <a:pt x="1226" y="21600"/>
                    <a:pt x="1226" y="21600"/>
                  </a:cubicBezTo>
                  <a:cubicBezTo>
                    <a:pt x="1601" y="15898"/>
                    <a:pt x="1601" y="15898"/>
                    <a:pt x="1601" y="15898"/>
                  </a:cubicBezTo>
                  <a:cubicBezTo>
                    <a:pt x="1601" y="15898"/>
                    <a:pt x="7451" y="5702"/>
                    <a:pt x="10526" y="5702"/>
                  </a:cubicBezTo>
                  <a:cubicBezTo>
                    <a:pt x="13526" y="5702"/>
                    <a:pt x="19451" y="15898"/>
                    <a:pt x="19451" y="15898"/>
                  </a:cubicBezTo>
                  <a:cubicBezTo>
                    <a:pt x="19826" y="21600"/>
                    <a:pt x="19826" y="21600"/>
                    <a:pt x="19826" y="21600"/>
                  </a:cubicBezTo>
                  <a:cubicBezTo>
                    <a:pt x="19826" y="21600"/>
                    <a:pt x="20201" y="21600"/>
                    <a:pt x="20726" y="21600"/>
                  </a:cubicBezTo>
                  <a:cubicBezTo>
                    <a:pt x="21326" y="21600"/>
                    <a:pt x="20876" y="16995"/>
                    <a:pt x="20726" y="16118"/>
                  </a:cubicBezTo>
                  <a:close/>
                </a:path>
              </a:pathLst>
            </a:custGeom>
            <a:solidFill>
              <a:srgbClr val="FCCFA5"/>
            </a:solidFill>
            <a:ln w="12700" cap="flat">
              <a:noFill/>
              <a:miter lim="400000"/>
            </a:ln>
            <a:effectLst/>
          </p:spPr>
          <p:txBody>
            <a:bodyPr wrap="square" lIns="45719" tIns="45719" rIns="45719" bIns="45719" numCol="1" anchor="t">
              <a:noAutofit/>
            </a:bodyPr>
            <a:lstStyle/>
            <a:p>
              <a:endParaRPr/>
            </a:p>
          </p:txBody>
        </p:sp>
        <p:sp>
          <p:nvSpPr>
            <p:cNvPr id="145" name="Freeform 419"/>
            <p:cNvSpPr/>
            <p:nvPr/>
          </p:nvSpPr>
          <p:spPr>
            <a:xfrm>
              <a:off x="2300291" y="3541712"/>
              <a:ext cx="314326" cy="588963"/>
            </a:xfrm>
            <a:custGeom>
              <a:avLst/>
              <a:gdLst/>
              <a:ahLst/>
              <a:cxnLst>
                <a:cxn ang="0">
                  <a:pos x="wd2" y="hd2"/>
                </a:cxn>
                <a:cxn ang="5400000">
                  <a:pos x="wd2" y="hd2"/>
                </a:cxn>
                <a:cxn ang="10800000">
                  <a:pos x="wd2" y="hd2"/>
                </a:cxn>
                <a:cxn ang="16200000">
                  <a:pos x="wd2" y="hd2"/>
                </a:cxn>
              </a:cxnLst>
              <a:rect l="0" t="0" r="r" b="b"/>
              <a:pathLst>
                <a:path w="21600" h="21600" extrusionOk="0">
                  <a:moveTo>
                    <a:pt x="11073" y="2043"/>
                  </a:moveTo>
                  <a:cubicBezTo>
                    <a:pt x="11073" y="2043"/>
                    <a:pt x="11073" y="2043"/>
                    <a:pt x="11073" y="2043"/>
                  </a:cubicBezTo>
                  <a:cubicBezTo>
                    <a:pt x="5332" y="4014"/>
                    <a:pt x="684" y="7662"/>
                    <a:pt x="684" y="7662"/>
                  </a:cubicBezTo>
                  <a:cubicBezTo>
                    <a:pt x="0" y="11457"/>
                    <a:pt x="0" y="11457"/>
                    <a:pt x="0" y="11457"/>
                  </a:cubicBezTo>
                  <a:cubicBezTo>
                    <a:pt x="0" y="11457"/>
                    <a:pt x="137" y="16346"/>
                    <a:pt x="1641" y="18608"/>
                  </a:cubicBezTo>
                  <a:cubicBezTo>
                    <a:pt x="3281" y="20797"/>
                    <a:pt x="15995" y="21600"/>
                    <a:pt x="16952" y="21600"/>
                  </a:cubicBezTo>
                  <a:cubicBezTo>
                    <a:pt x="16952" y="2043"/>
                    <a:pt x="16952" y="2043"/>
                    <a:pt x="16952" y="2043"/>
                  </a:cubicBezTo>
                  <a:cubicBezTo>
                    <a:pt x="16952" y="1168"/>
                    <a:pt x="21600" y="0"/>
                    <a:pt x="21600" y="0"/>
                  </a:cubicBezTo>
                  <a:cubicBezTo>
                    <a:pt x="15722" y="292"/>
                    <a:pt x="11484" y="1970"/>
                    <a:pt x="11073" y="2043"/>
                  </a:cubicBezTo>
                  <a:close/>
                </a:path>
              </a:pathLst>
            </a:custGeom>
            <a:solidFill>
              <a:srgbClr val="AF3C25"/>
            </a:solidFill>
            <a:ln w="12700" cap="flat">
              <a:noFill/>
              <a:miter lim="400000"/>
            </a:ln>
            <a:effectLst/>
          </p:spPr>
          <p:txBody>
            <a:bodyPr wrap="square" lIns="45719" tIns="45719" rIns="45719" bIns="45719" numCol="1" anchor="t">
              <a:noAutofit/>
            </a:bodyPr>
            <a:lstStyle/>
            <a:p>
              <a:endParaRPr/>
            </a:p>
          </p:txBody>
        </p:sp>
        <p:sp>
          <p:nvSpPr>
            <p:cNvPr id="146" name="Freeform 420"/>
            <p:cNvSpPr/>
            <p:nvPr/>
          </p:nvSpPr>
          <p:spPr>
            <a:xfrm>
              <a:off x="1022354" y="2884487"/>
              <a:ext cx="504959" cy="946009"/>
            </a:xfrm>
            <a:custGeom>
              <a:avLst/>
              <a:gdLst/>
              <a:ahLst/>
              <a:cxnLst>
                <a:cxn ang="0">
                  <a:pos x="wd2" y="hd2"/>
                </a:cxn>
                <a:cxn ang="5400000">
                  <a:pos x="wd2" y="hd2"/>
                </a:cxn>
                <a:cxn ang="10800000">
                  <a:pos x="wd2" y="hd2"/>
                </a:cxn>
                <a:cxn ang="16200000">
                  <a:pos x="wd2" y="hd2"/>
                </a:cxn>
              </a:cxnLst>
              <a:rect l="0" t="0" r="r" b="b"/>
              <a:pathLst>
                <a:path w="21471" h="21525" extrusionOk="0">
                  <a:moveTo>
                    <a:pt x="0" y="8423"/>
                  </a:moveTo>
                  <a:cubicBezTo>
                    <a:pt x="13214" y="8423"/>
                    <a:pt x="13214" y="8423"/>
                    <a:pt x="13214" y="8423"/>
                  </a:cubicBezTo>
                  <a:cubicBezTo>
                    <a:pt x="13214" y="8423"/>
                    <a:pt x="8471" y="1721"/>
                    <a:pt x="8216" y="1675"/>
                  </a:cubicBezTo>
                  <a:cubicBezTo>
                    <a:pt x="13807" y="0"/>
                    <a:pt x="13807" y="0"/>
                    <a:pt x="13807" y="0"/>
                  </a:cubicBezTo>
                  <a:cubicBezTo>
                    <a:pt x="13807" y="0"/>
                    <a:pt x="21092" y="7743"/>
                    <a:pt x="21346" y="8106"/>
                  </a:cubicBezTo>
                  <a:cubicBezTo>
                    <a:pt x="21515" y="8423"/>
                    <a:pt x="21600" y="15306"/>
                    <a:pt x="21007" y="15849"/>
                  </a:cubicBezTo>
                  <a:cubicBezTo>
                    <a:pt x="20414" y="16438"/>
                    <a:pt x="14231" y="21374"/>
                    <a:pt x="13468" y="21464"/>
                  </a:cubicBezTo>
                  <a:cubicBezTo>
                    <a:pt x="12621" y="21600"/>
                    <a:pt x="11859" y="21464"/>
                    <a:pt x="11859" y="21464"/>
                  </a:cubicBezTo>
                  <a:cubicBezTo>
                    <a:pt x="4405" y="14309"/>
                    <a:pt x="4405" y="14309"/>
                    <a:pt x="4405" y="14309"/>
                  </a:cubicBezTo>
                  <a:lnTo>
                    <a:pt x="0" y="8423"/>
                  </a:lnTo>
                  <a:close/>
                </a:path>
              </a:pathLst>
            </a:custGeom>
            <a:solidFill>
              <a:srgbClr val="3B3A3E"/>
            </a:solidFill>
            <a:ln w="12700" cap="flat">
              <a:noFill/>
              <a:miter lim="400000"/>
            </a:ln>
            <a:effectLst/>
          </p:spPr>
          <p:txBody>
            <a:bodyPr wrap="square" lIns="45719" tIns="45719" rIns="45719" bIns="45719" numCol="1" anchor="t">
              <a:noAutofit/>
            </a:bodyPr>
            <a:lstStyle/>
            <a:p>
              <a:endParaRPr/>
            </a:p>
          </p:txBody>
        </p:sp>
        <p:sp>
          <p:nvSpPr>
            <p:cNvPr id="147" name="Freeform 421"/>
            <p:cNvSpPr/>
            <p:nvPr/>
          </p:nvSpPr>
          <p:spPr>
            <a:xfrm>
              <a:off x="1328741" y="3405187"/>
              <a:ext cx="33207" cy="160339"/>
            </a:xfrm>
            <a:custGeom>
              <a:avLst/>
              <a:gdLst/>
              <a:ahLst/>
              <a:cxnLst>
                <a:cxn ang="0">
                  <a:pos x="wd2" y="hd2"/>
                </a:cxn>
                <a:cxn ang="5400000">
                  <a:pos x="wd2" y="hd2"/>
                </a:cxn>
                <a:cxn ang="10800000">
                  <a:pos x="wd2" y="hd2"/>
                </a:cxn>
                <a:cxn ang="16200000">
                  <a:pos x="wd2" y="hd2"/>
                </a:cxn>
              </a:cxnLst>
              <a:rect l="0" t="0" r="r" b="b"/>
              <a:pathLst>
                <a:path w="16136" h="21600" extrusionOk="0">
                  <a:moveTo>
                    <a:pt x="8836" y="21600"/>
                  </a:moveTo>
                  <a:cubicBezTo>
                    <a:pt x="0" y="8640"/>
                    <a:pt x="0" y="8640"/>
                    <a:pt x="0" y="8640"/>
                  </a:cubicBezTo>
                  <a:cubicBezTo>
                    <a:pt x="0" y="4590"/>
                    <a:pt x="0" y="4590"/>
                    <a:pt x="0" y="4590"/>
                  </a:cubicBezTo>
                  <a:cubicBezTo>
                    <a:pt x="0" y="4590"/>
                    <a:pt x="5891" y="14850"/>
                    <a:pt x="8836" y="12960"/>
                  </a:cubicBezTo>
                  <a:cubicBezTo>
                    <a:pt x="10800" y="11340"/>
                    <a:pt x="13745" y="0"/>
                    <a:pt x="13745" y="0"/>
                  </a:cubicBezTo>
                  <a:cubicBezTo>
                    <a:pt x="13745" y="0"/>
                    <a:pt x="21600" y="15120"/>
                    <a:pt x="8836" y="21600"/>
                  </a:cubicBez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148" name="Freeform 422"/>
            <p:cNvSpPr/>
            <p:nvPr/>
          </p:nvSpPr>
          <p:spPr>
            <a:xfrm>
              <a:off x="1301754" y="3254375"/>
              <a:ext cx="55563" cy="279400"/>
            </a:xfrm>
            <a:custGeom>
              <a:avLst/>
              <a:gdLst/>
              <a:ahLst/>
              <a:cxnLst>
                <a:cxn ang="0">
                  <a:pos x="wd2" y="hd2"/>
                </a:cxn>
                <a:cxn ang="5400000">
                  <a:pos x="wd2" y="hd2"/>
                </a:cxn>
                <a:cxn ang="10800000">
                  <a:pos x="wd2" y="hd2"/>
                </a:cxn>
                <a:cxn ang="16200000">
                  <a:pos x="wd2" y="hd2"/>
                </a:cxn>
              </a:cxnLst>
              <a:rect l="0" t="0" r="r" b="b"/>
              <a:pathLst>
                <a:path w="21600" h="21600" extrusionOk="0">
                  <a:moveTo>
                    <a:pt x="12343" y="0"/>
                  </a:moveTo>
                  <a:lnTo>
                    <a:pt x="21600" y="12641"/>
                  </a:lnTo>
                  <a:lnTo>
                    <a:pt x="21600" y="21600"/>
                  </a:lnTo>
                  <a:lnTo>
                    <a:pt x="12343" y="17918"/>
                  </a:lnTo>
                  <a:lnTo>
                    <a:pt x="0" y="0"/>
                  </a:lnTo>
                  <a:lnTo>
                    <a:pt x="12343" y="0"/>
                  </a:ln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149" name="Freeform 423"/>
            <p:cNvSpPr/>
            <p:nvPr/>
          </p:nvSpPr>
          <p:spPr>
            <a:xfrm>
              <a:off x="1211266" y="2863850"/>
              <a:ext cx="131763" cy="90489"/>
            </a:xfrm>
            <a:custGeom>
              <a:avLst/>
              <a:gdLst/>
              <a:ahLst/>
              <a:cxnLst>
                <a:cxn ang="0">
                  <a:pos x="wd2" y="hd2"/>
                </a:cxn>
                <a:cxn ang="5400000">
                  <a:pos x="wd2" y="hd2"/>
                </a:cxn>
                <a:cxn ang="10800000">
                  <a:pos x="wd2" y="hd2"/>
                </a:cxn>
                <a:cxn ang="16200000">
                  <a:pos x="wd2" y="hd2"/>
                </a:cxn>
              </a:cxnLst>
              <a:rect l="0" t="0" r="r" b="b"/>
              <a:pathLst>
                <a:path w="21600" h="21600" extrusionOk="0">
                  <a:moveTo>
                    <a:pt x="1301" y="21600"/>
                  </a:moveTo>
                  <a:lnTo>
                    <a:pt x="0" y="16295"/>
                  </a:lnTo>
                  <a:lnTo>
                    <a:pt x="16916" y="2274"/>
                  </a:lnTo>
                  <a:lnTo>
                    <a:pt x="20039" y="0"/>
                  </a:lnTo>
                  <a:lnTo>
                    <a:pt x="21600" y="5305"/>
                  </a:lnTo>
                  <a:lnTo>
                    <a:pt x="1301"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150" name="Freeform 424"/>
            <p:cNvSpPr/>
            <p:nvPr/>
          </p:nvSpPr>
          <p:spPr>
            <a:xfrm>
              <a:off x="1105201" y="2574050"/>
              <a:ext cx="204491" cy="348538"/>
            </a:xfrm>
            <a:custGeom>
              <a:avLst/>
              <a:gdLst/>
              <a:ahLst/>
              <a:cxnLst>
                <a:cxn ang="0">
                  <a:pos x="wd2" y="hd2"/>
                </a:cxn>
                <a:cxn ang="5400000">
                  <a:pos x="wd2" y="hd2"/>
                </a:cxn>
                <a:cxn ang="10800000">
                  <a:pos x="wd2" y="hd2"/>
                </a:cxn>
                <a:cxn ang="16200000">
                  <a:pos x="wd2" y="hd2"/>
                </a:cxn>
              </a:cxnLst>
              <a:rect l="0" t="0" r="r" b="b"/>
              <a:pathLst>
                <a:path w="21403" h="21171" extrusionOk="0">
                  <a:moveTo>
                    <a:pt x="21403" y="18380"/>
                  </a:moveTo>
                  <a:cubicBezTo>
                    <a:pt x="21193" y="17895"/>
                    <a:pt x="16789" y="12677"/>
                    <a:pt x="16789" y="12191"/>
                  </a:cubicBezTo>
                  <a:cubicBezTo>
                    <a:pt x="16789" y="11827"/>
                    <a:pt x="14273" y="3575"/>
                    <a:pt x="13224" y="2969"/>
                  </a:cubicBezTo>
                  <a:cubicBezTo>
                    <a:pt x="12176" y="2362"/>
                    <a:pt x="4836" y="-429"/>
                    <a:pt x="3578" y="56"/>
                  </a:cubicBezTo>
                  <a:cubicBezTo>
                    <a:pt x="2320" y="663"/>
                    <a:pt x="-197" y="6488"/>
                    <a:pt x="13" y="7580"/>
                  </a:cubicBezTo>
                  <a:cubicBezTo>
                    <a:pt x="222" y="8672"/>
                    <a:pt x="2529" y="14982"/>
                    <a:pt x="3787" y="15832"/>
                  </a:cubicBezTo>
                  <a:cubicBezTo>
                    <a:pt x="5255" y="16802"/>
                    <a:pt x="10079" y="19351"/>
                    <a:pt x="11127" y="19593"/>
                  </a:cubicBezTo>
                  <a:cubicBezTo>
                    <a:pt x="11966" y="19836"/>
                    <a:pt x="12805" y="21171"/>
                    <a:pt x="12805" y="21171"/>
                  </a:cubicBezTo>
                  <a:lnTo>
                    <a:pt x="21403" y="18380"/>
                  </a:lnTo>
                  <a:close/>
                </a:path>
              </a:pathLst>
            </a:custGeom>
            <a:solidFill>
              <a:srgbClr val="FED4A7"/>
            </a:solidFill>
            <a:ln w="12700" cap="flat">
              <a:noFill/>
              <a:miter lim="400000"/>
            </a:ln>
            <a:effectLst/>
          </p:spPr>
          <p:txBody>
            <a:bodyPr wrap="square" lIns="45719" tIns="45719" rIns="45719" bIns="45719" numCol="1" anchor="t">
              <a:noAutofit/>
            </a:bodyPr>
            <a:lstStyle/>
            <a:p>
              <a:endParaRPr/>
            </a:p>
          </p:txBody>
        </p:sp>
        <p:sp>
          <p:nvSpPr>
            <p:cNvPr id="151" name="Freeform 425"/>
            <p:cNvSpPr/>
            <p:nvPr/>
          </p:nvSpPr>
          <p:spPr>
            <a:xfrm>
              <a:off x="1022354" y="3557587"/>
              <a:ext cx="246063" cy="56673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045" y="21600"/>
                    <a:pt x="17419" y="20691"/>
                    <a:pt x="19335" y="18417"/>
                  </a:cubicBezTo>
                  <a:cubicBezTo>
                    <a:pt x="21426" y="16067"/>
                    <a:pt x="21600" y="10989"/>
                    <a:pt x="21600" y="10989"/>
                  </a:cubicBezTo>
                  <a:cubicBezTo>
                    <a:pt x="20729" y="7048"/>
                    <a:pt x="20729" y="7048"/>
                    <a:pt x="20729" y="7048"/>
                  </a:cubicBezTo>
                  <a:cubicBezTo>
                    <a:pt x="20729" y="7048"/>
                    <a:pt x="10452" y="455"/>
                    <a:pt x="0" y="0"/>
                  </a:cubicBezTo>
                  <a:lnTo>
                    <a:pt x="0" y="21600"/>
                  </a:lnTo>
                  <a:close/>
                </a:path>
              </a:pathLst>
            </a:custGeom>
            <a:solidFill>
              <a:srgbClr val="7F4B2B"/>
            </a:solidFill>
            <a:ln w="12700" cap="flat">
              <a:noFill/>
              <a:miter lim="400000"/>
            </a:ln>
            <a:effectLst/>
          </p:spPr>
          <p:txBody>
            <a:bodyPr wrap="square" lIns="45719" tIns="45719" rIns="45719" bIns="45719" numCol="1" anchor="t">
              <a:noAutofit/>
            </a:bodyPr>
            <a:lstStyle/>
            <a:p>
              <a:endParaRPr/>
            </a:p>
          </p:txBody>
        </p:sp>
        <p:sp>
          <p:nvSpPr>
            <p:cNvPr id="152" name="Freeform 426"/>
            <p:cNvSpPr/>
            <p:nvPr/>
          </p:nvSpPr>
          <p:spPr>
            <a:xfrm>
              <a:off x="517395" y="2884487"/>
              <a:ext cx="504960" cy="946009"/>
            </a:xfrm>
            <a:custGeom>
              <a:avLst/>
              <a:gdLst/>
              <a:ahLst/>
              <a:cxnLst>
                <a:cxn ang="0">
                  <a:pos x="wd2" y="hd2"/>
                </a:cxn>
                <a:cxn ang="5400000">
                  <a:pos x="wd2" y="hd2"/>
                </a:cxn>
                <a:cxn ang="10800000">
                  <a:pos x="wd2" y="hd2"/>
                </a:cxn>
                <a:cxn ang="16200000">
                  <a:pos x="wd2" y="hd2"/>
                </a:cxn>
              </a:cxnLst>
              <a:rect l="0" t="0" r="r" b="b"/>
              <a:pathLst>
                <a:path w="21471" h="21525" extrusionOk="0">
                  <a:moveTo>
                    <a:pt x="21471" y="8423"/>
                  </a:moveTo>
                  <a:cubicBezTo>
                    <a:pt x="8257" y="8423"/>
                    <a:pt x="8257" y="8423"/>
                    <a:pt x="8257" y="8423"/>
                  </a:cubicBezTo>
                  <a:cubicBezTo>
                    <a:pt x="8257" y="8423"/>
                    <a:pt x="13000" y="1721"/>
                    <a:pt x="13255" y="1675"/>
                  </a:cubicBezTo>
                  <a:cubicBezTo>
                    <a:pt x="7664" y="0"/>
                    <a:pt x="7664" y="0"/>
                    <a:pt x="7664" y="0"/>
                  </a:cubicBezTo>
                  <a:cubicBezTo>
                    <a:pt x="7664" y="0"/>
                    <a:pt x="379" y="7743"/>
                    <a:pt x="125" y="8106"/>
                  </a:cubicBezTo>
                  <a:cubicBezTo>
                    <a:pt x="-44" y="8423"/>
                    <a:pt x="-129" y="15306"/>
                    <a:pt x="464" y="15849"/>
                  </a:cubicBezTo>
                  <a:cubicBezTo>
                    <a:pt x="1057" y="16438"/>
                    <a:pt x="7240" y="21374"/>
                    <a:pt x="8003" y="21464"/>
                  </a:cubicBezTo>
                  <a:cubicBezTo>
                    <a:pt x="8850" y="21600"/>
                    <a:pt x="9612" y="21464"/>
                    <a:pt x="9612" y="21464"/>
                  </a:cubicBezTo>
                  <a:cubicBezTo>
                    <a:pt x="17066" y="14309"/>
                    <a:pt x="17066" y="14309"/>
                    <a:pt x="17066" y="14309"/>
                  </a:cubicBezTo>
                  <a:lnTo>
                    <a:pt x="21471" y="8423"/>
                  </a:lnTo>
                  <a:close/>
                </a:path>
              </a:pathLst>
            </a:custGeom>
            <a:solidFill>
              <a:srgbClr val="3B3A3E"/>
            </a:solidFill>
            <a:ln w="12700" cap="flat">
              <a:noFill/>
              <a:miter lim="400000"/>
            </a:ln>
            <a:effectLst/>
          </p:spPr>
          <p:txBody>
            <a:bodyPr wrap="square" lIns="45719" tIns="45719" rIns="45719" bIns="45719" numCol="1" anchor="t">
              <a:noAutofit/>
            </a:bodyPr>
            <a:lstStyle/>
            <a:p>
              <a:endParaRPr/>
            </a:p>
          </p:txBody>
        </p:sp>
        <p:sp>
          <p:nvSpPr>
            <p:cNvPr id="153" name="Freeform 427"/>
            <p:cNvSpPr/>
            <p:nvPr/>
          </p:nvSpPr>
          <p:spPr>
            <a:xfrm>
              <a:off x="683248" y="3405187"/>
              <a:ext cx="32719" cy="160339"/>
            </a:xfrm>
            <a:custGeom>
              <a:avLst/>
              <a:gdLst/>
              <a:ahLst/>
              <a:cxnLst>
                <a:cxn ang="0">
                  <a:pos x="wd2" y="hd2"/>
                </a:cxn>
                <a:cxn ang="5400000">
                  <a:pos x="wd2" y="hd2"/>
                </a:cxn>
                <a:cxn ang="10800000">
                  <a:pos x="wd2" y="hd2"/>
                </a:cxn>
                <a:cxn ang="16200000">
                  <a:pos x="wd2" y="hd2"/>
                </a:cxn>
              </a:cxnLst>
              <a:rect l="0" t="0" r="r" b="b"/>
              <a:pathLst>
                <a:path w="16488" h="21600" extrusionOk="0">
                  <a:moveTo>
                    <a:pt x="7231" y="21600"/>
                  </a:moveTo>
                  <a:cubicBezTo>
                    <a:pt x="16488" y="8640"/>
                    <a:pt x="16488" y="8640"/>
                    <a:pt x="16488" y="8640"/>
                  </a:cubicBezTo>
                  <a:cubicBezTo>
                    <a:pt x="16488" y="4590"/>
                    <a:pt x="16488" y="4590"/>
                    <a:pt x="16488" y="4590"/>
                  </a:cubicBezTo>
                  <a:cubicBezTo>
                    <a:pt x="16488" y="4590"/>
                    <a:pt x="10317" y="14850"/>
                    <a:pt x="7231" y="12960"/>
                  </a:cubicBezTo>
                  <a:cubicBezTo>
                    <a:pt x="5174" y="11340"/>
                    <a:pt x="2088" y="0"/>
                    <a:pt x="2088" y="0"/>
                  </a:cubicBezTo>
                  <a:cubicBezTo>
                    <a:pt x="2088" y="0"/>
                    <a:pt x="-5112" y="15120"/>
                    <a:pt x="7231" y="21600"/>
                  </a:cubicBez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154" name="Freeform 428"/>
            <p:cNvSpPr/>
            <p:nvPr/>
          </p:nvSpPr>
          <p:spPr>
            <a:xfrm>
              <a:off x="688979" y="3254375"/>
              <a:ext cx="53976" cy="279400"/>
            </a:xfrm>
            <a:custGeom>
              <a:avLst/>
              <a:gdLst/>
              <a:ahLst/>
              <a:cxnLst>
                <a:cxn ang="0">
                  <a:pos x="wd2" y="hd2"/>
                </a:cxn>
                <a:cxn ang="5400000">
                  <a:pos x="wd2" y="hd2"/>
                </a:cxn>
                <a:cxn ang="10800000">
                  <a:pos x="wd2" y="hd2"/>
                </a:cxn>
                <a:cxn ang="16200000">
                  <a:pos x="wd2" y="hd2"/>
                </a:cxn>
              </a:cxnLst>
              <a:rect l="0" t="0" r="r" b="b"/>
              <a:pathLst>
                <a:path w="21600" h="21600" extrusionOk="0">
                  <a:moveTo>
                    <a:pt x="8894" y="0"/>
                  </a:moveTo>
                  <a:lnTo>
                    <a:pt x="0" y="12641"/>
                  </a:lnTo>
                  <a:lnTo>
                    <a:pt x="0" y="21600"/>
                  </a:lnTo>
                  <a:lnTo>
                    <a:pt x="8894" y="17918"/>
                  </a:lnTo>
                  <a:lnTo>
                    <a:pt x="21600" y="0"/>
                  </a:lnTo>
                  <a:lnTo>
                    <a:pt x="8894" y="0"/>
                  </a:ln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155" name="Freeform 429"/>
            <p:cNvSpPr/>
            <p:nvPr/>
          </p:nvSpPr>
          <p:spPr>
            <a:xfrm>
              <a:off x="701679" y="2863850"/>
              <a:ext cx="133351" cy="90489"/>
            </a:xfrm>
            <a:custGeom>
              <a:avLst/>
              <a:gdLst/>
              <a:ahLst/>
              <a:cxnLst>
                <a:cxn ang="0">
                  <a:pos x="wd2" y="hd2"/>
                </a:cxn>
                <a:cxn ang="5400000">
                  <a:pos x="wd2" y="hd2"/>
                </a:cxn>
                <a:cxn ang="10800000">
                  <a:pos x="wd2" y="hd2"/>
                </a:cxn>
                <a:cxn ang="16200000">
                  <a:pos x="wd2" y="hd2"/>
                </a:cxn>
              </a:cxnLst>
              <a:rect l="0" t="0" r="r" b="b"/>
              <a:pathLst>
                <a:path w="21600" h="21600" extrusionOk="0">
                  <a:moveTo>
                    <a:pt x="20057" y="21600"/>
                  </a:moveTo>
                  <a:lnTo>
                    <a:pt x="21600" y="16295"/>
                  </a:lnTo>
                  <a:lnTo>
                    <a:pt x="4629" y="2274"/>
                  </a:lnTo>
                  <a:lnTo>
                    <a:pt x="1543" y="0"/>
                  </a:lnTo>
                  <a:lnTo>
                    <a:pt x="0" y="5305"/>
                  </a:lnTo>
                  <a:lnTo>
                    <a:pt x="20057"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156" name="Freeform 430"/>
            <p:cNvSpPr/>
            <p:nvPr/>
          </p:nvSpPr>
          <p:spPr>
            <a:xfrm>
              <a:off x="735016" y="2574050"/>
              <a:ext cx="204490" cy="348538"/>
            </a:xfrm>
            <a:custGeom>
              <a:avLst/>
              <a:gdLst/>
              <a:ahLst/>
              <a:cxnLst>
                <a:cxn ang="0">
                  <a:pos x="wd2" y="hd2"/>
                </a:cxn>
                <a:cxn ang="5400000">
                  <a:pos x="wd2" y="hd2"/>
                </a:cxn>
                <a:cxn ang="10800000">
                  <a:pos x="wd2" y="hd2"/>
                </a:cxn>
                <a:cxn ang="16200000">
                  <a:pos x="wd2" y="hd2"/>
                </a:cxn>
              </a:cxnLst>
              <a:rect l="0" t="0" r="r" b="b"/>
              <a:pathLst>
                <a:path w="21403" h="21171" extrusionOk="0">
                  <a:moveTo>
                    <a:pt x="0" y="18380"/>
                  </a:moveTo>
                  <a:cubicBezTo>
                    <a:pt x="210" y="17895"/>
                    <a:pt x="4823" y="12677"/>
                    <a:pt x="4823" y="12191"/>
                  </a:cubicBezTo>
                  <a:cubicBezTo>
                    <a:pt x="4823" y="11827"/>
                    <a:pt x="7130" y="3575"/>
                    <a:pt x="8179" y="2969"/>
                  </a:cubicBezTo>
                  <a:cubicBezTo>
                    <a:pt x="9227" y="2362"/>
                    <a:pt x="16567" y="-429"/>
                    <a:pt x="17825" y="56"/>
                  </a:cubicBezTo>
                  <a:cubicBezTo>
                    <a:pt x="19083" y="663"/>
                    <a:pt x="21600" y="6488"/>
                    <a:pt x="21390" y="7580"/>
                  </a:cubicBezTo>
                  <a:cubicBezTo>
                    <a:pt x="21181" y="8672"/>
                    <a:pt x="18874" y="14982"/>
                    <a:pt x="17616" y="15832"/>
                  </a:cubicBezTo>
                  <a:cubicBezTo>
                    <a:pt x="16148" y="16802"/>
                    <a:pt x="11324" y="19351"/>
                    <a:pt x="10485" y="19593"/>
                  </a:cubicBezTo>
                  <a:cubicBezTo>
                    <a:pt x="9437" y="19836"/>
                    <a:pt x="8598" y="21171"/>
                    <a:pt x="8598" y="21171"/>
                  </a:cubicBezTo>
                  <a:lnTo>
                    <a:pt x="0" y="18380"/>
                  </a:lnTo>
                  <a:close/>
                </a:path>
              </a:pathLst>
            </a:custGeom>
            <a:solidFill>
              <a:srgbClr val="FED4A7"/>
            </a:solidFill>
            <a:ln w="12700" cap="flat">
              <a:noFill/>
              <a:miter lim="400000"/>
            </a:ln>
            <a:effectLst/>
          </p:spPr>
          <p:txBody>
            <a:bodyPr wrap="square" lIns="45719" tIns="45719" rIns="45719" bIns="45719" numCol="1" anchor="t">
              <a:noAutofit/>
            </a:bodyPr>
            <a:lstStyle/>
            <a:p>
              <a:endParaRPr/>
            </a:p>
          </p:txBody>
        </p:sp>
        <p:sp>
          <p:nvSpPr>
            <p:cNvPr id="157" name="Freeform 431"/>
            <p:cNvSpPr/>
            <p:nvPr/>
          </p:nvSpPr>
          <p:spPr>
            <a:xfrm>
              <a:off x="900116" y="3254375"/>
              <a:ext cx="242888" cy="30321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0800" y="0"/>
                    <a:pt x="2125" y="17337"/>
                    <a:pt x="0" y="21600"/>
                  </a:cubicBezTo>
                  <a:cubicBezTo>
                    <a:pt x="10800" y="18616"/>
                    <a:pt x="10800" y="18616"/>
                    <a:pt x="10800" y="18616"/>
                  </a:cubicBezTo>
                  <a:cubicBezTo>
                    <a:pt x="21600" y="21600"/>
                    <a:pt x="21600" y="21600"/>
                    <a:pt x="21600" y="21600"/>
                  </a:cubicBezTo>
                  <a:cubicBezTo>
                    <a:pt x="19475" y="17337"/>
                    <a:pt x="10800" y="0"/>
                    <a:pt x="10800" y="0"/>
                  </a:cubicBezTo>
                  <a:close/>
                </a:path>
              </a:pathLst>
            </a:custGeom>
            <a:solidFill>
              <a:srgbClr val="ACADAF"/>
            </a:solidFill>
            <a:ln w="12700" cap="flat">
              <a:noFill/>
              <a:miter lim="400000"/>
            </a:ln>
            <a:effectLst/>
          </p:spPr>
          <p:txBody>
            <a:bodyPr wrap="square" lIns="45719" tIns="45719" rIns="45719" bIns="45719" numCol="1" anchor="t">
              <a:noAutofit/>
            </a:bodyPr>
            <a:lstStyle/>
            <a:p>
              <a:endParaRPr/>
            </a:p>
          </p:txBody>
        </p:sp>
        <p:sp>
          <p:nvSpPr>
            <p:cNvPr id="158" name="Freeform 432"/>
            <p:cNvSpPr/>
            <p:nvPr/>
          </p:nvSpPr>
          <p:spPr>
            <a:xfrm>
              <a:off x="742308" y="3454400"/>
              <a:ext cx="560091" cy="392113"/>
            </a:xfrm>
            <a:custGeom>
              <a:avLst/>
              <a:gdLst/>
              <a:ahLst/>
              <a:cxnLst>
                <a:cxn ang="0">
                  <a:pos x="wd2" y="hd2"/>
                </a:cxn>
                <a:cxn ang="5400000">
                  <a:pos x="wd2" y="hd2"/>
                </a:cxn>
                <a:cxn ang="10800000">
                  <a:pos x="wd2" y="hd2"/>
                </a:cxn>
                <a:cxn ang="16200000">
                  <a:pos x="wd2" y="hd2"/>
                </a:cxn>
              </a:cxnLst>
              <a:rect l="0" t="0" r="r" b="b"/>
              <a:pathLst>
                <a:path w="21052" h="21600" extrusionOk="0">
                  <a:moveTo>
                    <a:pt x="20801" y="16118"/>
                  </a:moveTo>
                  <a:cubicBezTo>
                    <a:pt x="20651" y="15131"/>
                    <a:pt x="19076" y="14254"/>
                    <a:pt x="19076" y="14254"/>
                  </a:cubicBezTo>
                  <a:cubicBezTo>
                    <a:pt x="19076" y="14254"/>
                    <a:pt x="17876" y="8991"/>
                    <a:pt x="17201" y="6798"/>
                  </a:cubicBezTo>
                  <a:cubicBezTo>
                    <a:pt x="16526" y="4605"/>
                    <a:pt x="10526" y="0"/>
                    <a:pt x="10526" y="0"/>
                  </a:cubicBezTo>
                  <a:cubicBezTo>
                    <a:pt x="10526" y="0"/>
                    <a:pt x="4526" y="4605"/>
                    <a:pt x="3851" y="6798"/>
                  </a:cubicBezTo>
                  <a:cubicBezTo>
                    <a:pt x="3251" y="8991"/>
                    <a:pt x="1976" y="14254"/>
                    <a:pt x="1976" y="14254"/>
                  </a:cubicBezTo>
                  <a:cubicBezTo>
                    <a:pt x="1976" y="14254"/>
                    <a:pt x="401" y="15131"/>
                    <a:pt x="251" y="16118"/>
                  </a:cubicBezTo>
                  <a:cubicBezTo>
                    <a:pt x="176" y="17105"/>
                    <a:pt x="-274" y="21600"/>
                    <a:pt x="251" y="21600"/>
                  </a:cubicBezTo>
                  <a:cubicBezTo>
                    <a:pt x="851" y="21600"/>
                    <a:pt x="1226" y="21600"/>
                    <a:pt x="1226" y="21600"/>
                  </a:cubicBezTo>
                  <a:cubicBezTo>
                    <a:pt x="1601" y="15898"/>
                    <a:pt x="1601" y="15898"/>
                    <a:pt x="1601" y="15898"/>
                  </a:cubicBezTo>
                  <a:cubicBezTo>
                    <a:pt x="1601" y="15898"/>
                    <a:pt x="7526" y="5702"/>
                    <a:pt x="10526" y="5702"/>
                  </a:cubicBezTo>
                  <a:cubicBezTo>
                    <a:pt x="13601" y="5702"/>
                    <a:pt x="19451" y="15898"/>
                    <a:pt x="19451" y="15898"/>
                  </a:cubicBezTo>
                  <a:cubicBezTo>
                    <a:pt x="19826" y="21600"/>
                    <a:pt x="19826" y="21600"/>
                    <a:pt x="19826" y="21600"/>
                  </a:cubicBezTo>
                  <a:cubicBezTo>
                    <a:pt x="19826" y="21600"/>
                    <a:pt x="20201" y="21600"/>
                    <a:pt x="20801" y="21600"/>
                  </a:cubicBezTo>
                  <a:cubicBezTo>
                    <a:pt x="21326" y="21600"/>
                    <a:pt x="20876" y="17105"/>
                    <a:pt x="20801" y="16118"/>
                  </a:cubicBezTo>
                  <a:close/>
                </a:path>
              </a:pathLst>
            </a:custGeom>
            <a:solidFill>
              <a:srgbClr val="FCCFA5"/>
            </a:solidFill>
            <a:ln w="12700" cap="flat">
              <a:noFill/>
              <a:miter lim="400000"/>
            </a:ln>
            <a:effectLst/>
          </p:spPr>
          <p:txBody>
            <a:bodyPr wrap="square" lIns="45719" tIns="45719" rIns="45719" bIns="45719" numCol="1" anchor="t">
              <a:noAutofit/>
            </a:bodyPr>
            <a:lstStyle/>
            <a:p>
              <a:endParaRPr/>
            </a:p>
          </p:txBody>
        </p:sp>
        <p:sp>
          <p:nvSpPr>
            <p:cNvPr id="159" name="Freeform 433"/>
            <p:cNvSpPr/>
            <p:nvPr/>
          </p:nvSpPr>
          <p:spPr>
            <a:xfrm>
              <a:off x="774704" y="3533775"/>
              <a:ext cx="315913" cy="590550"/>
            </a:xfrm>
            <a:custGeom>
              <a:avLst/>
              <a:gdLst/>
              <a:ahLst/>
              <a:cxnLst>
                <a:cxn ang="0">
                  <a:pos x="wd2" y="hd2"/>
                </a:cxn>
                <a:cxn ang="5400000">
                  <a:pos x="wd2" y="hd2"/>
                </a:cxn>
                <a:cxn ang="10800000">
                  <a:pos x="wd2" y="hd2"/>
                </a:cxn>
                <a:cxn ang="16200000">
                  <a:pos x="wd2" y="hd2"/>
                </a:cxn>
              </a:cxnLst>
              <a:rect l="0" t="0" r="r" b="b"/>
              <a:pathLst>
                <a:path w="21600" h="21600" extrusionOk="0">
                  <a:moveTo>
                    <a:pt x="11073" y="2036"/>
                  </a:moveTo>
                  <a:cubicBezTo>
                    <a:pt x="11073" y="2036"/>
                    <a:pt x="11073" y="2036"/>
                    <a:pt x="11073" y="2036"/>
                  </a:cubicBezTo>
                  <a:cubicBezTo>
                    <a:pt x="5332" y="4000"/>
                    <a:pt x="684" y="7636"/>
                    <a:pt x="684" y="7636"/>
                  </a:cubicBezTo>
                  <a:cubicBezTo>
                    <a:pt x="0" y="11418"/>
                    <a:pt x="0" y="11418"/>
                    <a:pt x="0" y="11418"/>
                  </a:cubicBezTo>
                  <a:cubicBezTo>
                    <a:pt x="0" y="11418"/>
                    <a:pt x="137" y="16291"/>
                    <a:pt x="1777" y="18545"/>
                  </a:cubicBezTo>
                  <a:cubicBezTo>
                    <a:pt x="3281" y="20727"/>
                    <a:pt x="16132" y="21600"/>
                    <a:pt x="16952" y="21600"/>
                  </a:cubicBezTo>
                  <a:cubicBezTo>
                    <a:pt x="16952" y="2036"/>
                    <a:pt x="16952" y="2036"/>
                    <a:pt x="16952" y="2036"/>
                  </a:cubicBezTo>
                  <a:cubicBezTo>
                    <a:pt x="16952" y="1164"/>
                    <a:pt x="21600" y="0"/>
                    <a:pt x="21600" y="0"/>
                  </a:cubicBezTo>
                  <a:cubicBezTo>
                    <a:pt x="15722" y="291"/>
                    <a:pt x="11484" y="1964"/>
                    <a:pt x="11073" y="2036"/>
                  </a:cubicBezTo>
                  <a:close/>
                </a:path>
              </a:pathLst>
            </a:custGeom>
            <a:solidFill>
              <a:srgbClr val="6E3D1A"/>
            </a:solidFill>
            <a:ln w="12700" cap="flat">
              <a:noFill/>
              <a:miter lim="400000"/>
            </a:ln>
            <a:effectLst/>
          </p:spPr>
          <p:txBody>
            <a:bodyPr wrap="square" lIns="45719" tIns="45719" rIns="45719" bIns="45719" numCol="1" anchor="t">
              <a:noAutofit/>
            </a:bodyPr>
            <a:lstStyle/>
            <a:p>
              <a:endParaRPr/>
            </a:p>
          </p:txBody>
        </p:sp>
        <p:sp>
          <p:nvSpPr>
            <p:cNvPr id="160" name="Rectangle 434"/>
            <p:cNvSpPr/>
            <p:nvPr/>
          </p:nvSpPr>
          <p:spPr>
            <a:xfrm>
              <a:off x="3795716" y="2411412"/>
              <a:ext cx="849313" cy="577850"/>
            </a:xfrm>
            <a:prstGeom prst="rect">
              <a:avLst/>
            </a:prstGeom>
            <a:solidFill>
              <a:srgbClr val="2F5062"/>
            </a:solidFill>
            <a:ln w="12700" cap="flat">
              <a:noFill/>
              <a:miter lim="400000"/>
            </a:ln>
            <a:effectLst/>
          </p:spPr>
          <p:txBody>
            <a:bodyPr wrap="square" lIns="45719" tIns="45719" rIns="45719" bIns="45719" numCol="1" anchor="t">
              <a:noAutofit/>
            </a:bodyPr>
            <a:lstStyle/>
            <a:p>
              <a:endParaRPr/>
            </a:p>
          </p:txBody>
        </p:sp>
        <p:sp>
          <p:nvSpPr>
            <p:cNvPr id="161" name="Freeform 436"/>
            <p:cNvSpPr/>
            <p:nvPr/>
          </p:nvSpPr>
          <p:spPr>
            <a:xfrm>
              <a:off x="3792541" y="2408237"/>
              <a:ext cx="855664" cy="585789"/>
            </a:xfrm>
            <a:custGeom>
              <a:avLst/>
              <a:gdLst/>
              <a:ahLst/>
              <a:cxnLst>
                <a:cxn ang="0">
                  <a:pos x="wd2" y="hd2"/>
                </a:cxn>
                <a:cxn ang="5400000">
                  <a:pos x="wd2" y="hd2"/>
                </a:cxn>
                <a:cxn ang="10800000">
                  <a:pos x="wd2" y="hd2"/>
                </a:cxn>
                <a:cxn ang="16200000">
                  <a:pos x="wd2" y="hd2"/>
                </a:cxn>
              </a:cxnLst>
              <a:rect l="0" t="0" r="r" b="b"/>
              <a:pathLst>
                <a:path w="21600" h="21600" extrusionOk="0">
                  <a:moveTo>
                    <a:pt x="21400" y="293"/>
                  </a:moveTo>
                  <a:lnTo>
                    <a:pt x="21400" y="21307"/>
                  </a:lnTo>
                  <a:lnTo>
                    <a:pt x="200" y="21307"/>
                  </a:lnTo>
                  <a:lnTo>
                    <a:pt x="200" y="293"/>
                  </a:lnTo>
                  <a:lnTo>
                    <a:pt x="21400" y="293"/>
                  </a:lnTo>
                  <a:close/>
                  <a:moveTo>
                    <a:pt x="21600" y="0"/>
                  </a:moveTo>
                  <a:lnTo>
                    <a:pt x="0" y="0"/>
                  </a:lnTo>
                  <a:lnTo>
                    <a:pt x="0" y="21600"/>
                  </a:lnTo>
                  <a:lnTo>
                    <a:pt x="21600" y="21600"/>
                  </a:lnTo>
                  <a:lnTo>
                    <a:pt x="21600" y="0"/>
                  </a:lnTo>
                  <a:close/>
                </a:path>
              </a:pathLst>
            </a:custGeom>
            <a:solidFill>
              <a:srgbClr val="2F5062"/>
            </a:solidFill>
            <a:ln w="12700" cap="flat">
              <a:noFill/>
              <a:miter lim="400000"/>
            </a:ln>
            <a:effectLst/>
          </p:spPr>
          <p:txBody>
            <a:bodyPr wrap="square" lIns="45719" tIns="45719" rIns="45719" bIns="45719" numCol="1" anchor="t">
              <a:noAutofit/>
            </a:bodyPr>
            <a:lstStyle/>
            <a:p>
              <a:endParaRPr/>
            </a:p>
          </p:txBody>
        </p:sp>
        <p:sp>
          <p:nvSpPr>
            <p:cNvPr id="162" name="Freeform 438"/>
            <p:cNvSpPr/>
            <p:nvPr/>
          </p:nvSpPr>
          <p:spPr>
            <a:xfrm>
              <a:off x="3814766" y="2432050"/>
              <a:ext cx="404813" cy="525464"/>
            </a:xfrm>
            <a:custGeom>
              <a:avLst/>
              <a:gdLst/>
              <a:ahLst/>
              <a:cxnLst>
                <a:cxn ang="0">
                  <a:pos x="wd2" y="hd2"/>
                </a:cxn>
                <a:cxn ang="5400000">
                  <a:pos x="wd2" y="hd2"/>
                </a:cxn>
                <a:cxn ang="10800000">
                  <a:pos x="wd2" y="hd2"/>
                </a:cxn>
                <a:cxn ang="16200000">
                  <a:pos x="wd2" y="hd2"/>
                </a:cxn>
              </a:cxnLst>
              <a:rect l="0" t="0" r="r" b="b"/>
              <a:pathLst>
                <a:path w="21600" h="21600" extrusionOk="0">
                  <a:moveTo>
                    <a:pt x="18635" y="0"/>
                  </a:moveTo>
                  <a:cubicBezTo>
                    <a:pt x="0" y="0"/>
                    <a:pt x="0" y="0"/>
                    <a:pt x="0" y="0"/>
                  </a:cubicBezTo>
                  <a:cubicBezTo>
                    <a:pt x="0" y="21600"/>
                    <a:pt x="0" y="21600"/>
                    <a:pt x="0" y="21600"/>
                  </a:cubicBezTo>
                  <a:cubicBezTo>
                    <a:pt x="21600" y="21600"/>
                    <a:pt x="21600" y="21600"/>
                    <a:pt x="21600" y="21600"/>
                  </a:cubicBezTo>
                  <a:cubicBezTo>
                    <a:pt x="21600" y="1636"/>
                    <a:pt x="21600" y="1636"/>
                    <a:pt x="21600" y="1636"/>
                  </a:cubicBezTo>
                  <a:cubicBezTo>
                    <a:pt x="21600" y="82"/>
                    <a:pt x="18635" y="0"/>
                    <a:pt x="18635" y="0"/>
                  </a:cubicBezTo>
                </a:path>
              </a:pathLst>
            </a:custGeom>
            <a:solidFill>
              <a:srgbClr val="F9F9FA"/>
            </a:solidFill>
            <a:ln w="12700" cap="flat">
              <a:noFill/>
              <a:miter lim="400000"/>
            </a:ln>
            <a:effectLst/>
          </p:spPr>
          <p:txBody>
            <a:bodyPr wrap="square" lIns="45719" tIns="45719" rIns="45719" bIns="45719" numCol="1" anchor="t">
              <a:noAutofit/>
            </a:bodyPr>
            <a:lstStyle/>
            <a:p>
              <a:endParaRPr/>
            </a:p>
          </p:txBody>
        </p:sp>
        <p:sp>
          <p:nvSpPr>
            <p:cNvPr id="163" name="Freeform 439"/>
            <p:cNvSpPr/>
            <p:nvPr/>
          </p:nvSpPr>
          <p:spPr>
            <a:xfrm>
              <a:off x="4219578" y="2432050"/>
              <a:ext cx="406401" cy="525464"/>
            </a:xfrm>
            <a:custGeom>
              <a:avLst/>
              <a:gdLst/>
              <a:ahLst/>
              <a:cxnLst>
                <a:cxn ang="0">
                  <a:pos x="wd2" y="hd2"/>
                </a:cxn>
                <a:cxn ang="5400000">
                  <a:pos x="wd2" y="hd2"/>
                </a:cxn>
                <a:cxn ang="10800000">
                  <a:pos x="wd2" y="hd2"/>
                </a:cxn>
                <a:cxn ang="16200000">
                  <a:pos x="wd2" y="hd2"/>
                </a:cxn>
              </a:cxnLst>
              <a:rect l="0" t="0" r="r" b="b"/>
              <a:pathLst>
                <a:path w="21600" h="21600" extrusionOk="0">
                  <a:moveTo>
                    <a:pt x="2965" y="0"/>
                  </a:moveTo>
                  <a:cubicBezTo>
                    <a:pt x="21600" y="0"/>
                    <a:pt x="21600" y="0"/>
                    <a:pt x="21600" y="0"/>
                  </a:cubicBezTo>
                  <a:cubicBezTo>
                    <a:pt x="21600" y="21600"/>
                    <a:pt x="21600" y="21600"/>
                    <a:pt x="21600" y="21600"/>
                  </a:cubicBezTo>
                  <a:cubicBezTo>
                    <a:pt x="0" y="21600"/>
                    <a:pt x="0" y="21600"/>
                    <a:pt x="0" y="21600"/>
                  </a:cubicBezTo>
                  <a:cubicBezTo>
                    <a:pt x="0" y="1636"/>
                    <a:pt x="0" y="1636"/>
                    <a:pt x="0" y="1636"/>
                  </a:cubicBezTo>
                  <a:cubicBezTo>
                    <a:pt x="0" y="82"/>
                    <a:pt x="2965" y="0"/>
                    <a:pt x="2965" y="0"/>
                  </a:cubicBezTo>
                </a:path>
              </a:pathLst>
            </a:custGeom>
            <a:solidFill>
              <a:srgbClr val="F9F9FA"/>
            </a:solidFill>
            <a:ln w="12700" cap="flat">
              <a:noFill/>
              <a:miter lim="400000"/>
            </a:ln>
            <a:effectLst/>
          </p:spPr>
          <p:txBody>
            <a:bodyPr wrap="square" lIns="45719" tIns="45719" rIns="45719" bIns="45719" numCol="1" anchor="t">
              <a:noAutofit/>
            </a:bodyPr>
            <a:lstStyle/>
            <a:p>
              <a:endParaRPr/>
            </a:p>
          </p:txBody>
        </p:sp>
        <p:sp>
          <p:nvSpPr>
            <p:cNvPr id="164" name="Freeform 440"/>
            <p:cNvSpPr/>
            <p:nvPr/>
          </p:nvSpPr>
          <p:spPr>
            <a:xfrm>
              <a:off x="3814766" y="2432050"/>
              <a:ext cx="404813" cy="525464"/>
            </a:xfrm>
            <a:custGeom>
              <a:avLst/>
              <a:gdLst/>
              <a:ahLst/>
              <a:cxnLst>
                <a:cxn ang="0">
                  <a:pos x="wd2" y="hd2"/>
                </a:cxn>
                <a:cxn ang="5400000">
                  <a:pos x="wd2" y="hd2"/>
                </a:cxn>
                <a:cxn ang="10800000">
                  <a:pos x="wd2" y="hd2"/>
                </a:cxn>
                <a:cxn ang="16200000">
                  <a:pos x="wd2" y="hd2"/>
                </a:cxn>
              </a:cxnLst>
              <a:rect l="0" t="0" r="r" b="b"/>
              <a:pathLst>
                <a:path w="21600" h="21600" extrusionOk="0">
                  <a:moveTo>
                    <a:pt x="18635" y="0"/>
                  </a:moveTo>
                  <a:cubicBezTo>
                    <a:pt x="18635" y="20209"/>
                    <a:pt x="18635" y="20209"/>
                    <a:pt x="18635" y="20209"/>
                  </a:cubicBezTo>
                  <a:cubicBezTo>
                    <a:pt x="635" y="20209"/>
                    <a:pt x="635" y="20209"/>
                    <a:pt x="635" y="20209"/>
                  </a:cubicBezTo>
                  <a:cubicBezTo>
                    <a:pt x="635" y="0"/>
                    <a:pt x="635" y="0"/>
                    <a:pt x="635" y="0"/>
                  </a:cubicBezTo>
                  <a:cubicBezTo>
                    <a:pt x="0" y="0"/>
                    <a:pt x="0" y="0"/>
                    <a:pt x="0" y="0"/>
                  </a:cubicBezTo>
                  <a:cubicBezTo>
                    <a:pt x="0" y="21600"/>
                    <a:pt x="0" y="21600"/>
                    <a:pt x="0" y="21600"/>
                  </a:cubicBezTo>
                  <a:cubicBezTo>
                    <a:pt x="21600" y="21600"/>
                    <a:pt x="21600" y="21600"/>
                    <a:pt x="21600" y="21600"/>
                  </a:cubicBezTo>
                  <a:cubicBezTo>
                    <a:pt x="21600" y="1636"/>
                    <a:pt x="21600" y="1636"/>
                    <a:pt x="21600" y="1636"/>
                  </a:cubicBezTo>
                  <a:cubicBezTo>
                    <a:pt x="21600" y="1636"/>
                    <a:pt x="21600" y="0"/>
                    <a:pt x="18635" y="0"/>
                  </a:cubicBezTo>
                </a:path>
              </a:pathLst>
            </a:custGeom>
            <a:solidFill>
              <a:srgbClr val="E5E5E5"/>
            </a:solidFill>
            <a:ln w="12700" cap="flat">
              <a:noFill/>
              <a:miter lim="400000"/>
            </a:ln>
            <a:effectLst/>
          </p:spPr>
          <p:txBody>
            <a:bodyPr wrap="square" lIns="45719" tIns="45719" rIns="45719" bIns="45719" numCol="1" anchor="t">
              <a:noAutofit/>
            </a:bodyPr>
            <a:lstStyle/>
            <a:p>
              <a:endParaRPr/>
            </a:p>
          </p:txBody>
        </p:sp>
        <p:sp>
          <p:nvSpPr>
            <p:cNvPr id="165" name="Freeform 441"/>
            <p:cNvSpPr/>
            <p:nvPr/>
          </p:nvSpPr>
          <p:spPr>
            <a:xfrm>
              <a:off x="4219578" y="2432050"/>
              <a:ext cx="57151" cy="3968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0" y="21600"/>
                    <a:pt x="0" y="21600"/>
                  </a:cubicBezTo>
                  <a:cubicBezTo>
                    <a:pt x="0" y="21600"/>
                    <a:pt x="0" y="21600"/>
                    <a:pt x="0" y="21600"/>
                  </a:cubicBezTo>
                  <a:cubicBezTo>
                    <a:pt x="0" y="21600"/>
                    <a:pt x="0" y="21600"/>
                    <a:pt x="0" y="21600"/>
                  </a:cubicBezTo>
                  <a:moveTo>
                    <a:pt x="21600" y="0"/>
                  </a:moveTo>
                  <a:cubicBezTo>
                    <a:pt x="11571" y="0"/>
                    <a:pt x="6943" y="4320"/>
                    <a:pt x="3857" y="8640"/>
                  </a:cubicBezTo>
                  <a:cubicBezTo>
                    <a:pt x="10029" y="0"/>
                    <a:pt x="21600" y="0"/>
                    <a:pt x="21600" y="0"/>
                  </a:cubicBezTo>
                  <a:cubicBezTo>
                    <a:pt x="21600" y="0"/>
                    <a:pt x="21600" y="0"/>
                    <a:pt x="21600" y="0"/>
                  </a:cubicBezTo>
                </a:path>
              </a:pathLst>
            </a:custGeom>
            <a:solidFill>
              <a:srgbClr val="748994"/>
            </a:solidFill>
            <a:ln w="12700" cap="flat">
              <a:noFill/>
              <a:miter lim="400000"/>
            </a:ln>
            <a:effectLst/>
          </p:spPr>
          <p:txBody>
            <a:bodyPr wrap="square" lIns="45719" tIns="45719" rIns="45719" bIns="45719" numCol="1" anchor="t">
              <a:noAutofit/>
            </a:bodyPr>
            <a:lstStyle/>
            <a:p>
              <a:endParaRPr/>
            </a:p>
          </p:txBody>
        </p:sp>
        <p:sp>
          <p:nvSpPr>
            <p:cNvPr id="166" name="Freeform 442"/>
            <p:cNvSpPr/>
            <p:nvPr/>
          </p:nvSpPr>
          <p:spPr>
            <a:xfrm>
              <a:off x="4219578" y="2432050"/>
              <a:ext cx="406401" cy="525464"/>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0965" y="0"/>
                    <a:pt x="20965" y="0"/>
                    <a:pt x="20965" y="0"/>
                  </a:cubicBezTo>
                  <a:cubicBezTo>
                    <a:pt x="20965" y="20209"/>
                    <a:pt x="20965" y="20209"/>
                    <a:pt x="20965" y="20209"/>
                  </a:cubicBezTo>
                  <a:cubicBezTo>
                    <a:pt x="2965" y="20209"/>
                    <a:pt x="2965" y="20209"/>
                    <a:pt x="2965" y="20209"/>
                  </a:cubicBezTo>
                  <a:cubicBezTo>
                    <a:pt x="2965" y="0"/>
                    <a:pt x="2965" y="0"/>
                    <a:pt x="2965" y="0"/>
                  </a:cubicBezTo>
                  <a:cubicBezTo>
                    <a:pt x="2965" y="0"/>
                    <a:pt x="1376" y="0"/>
                    <a:pt x="529" y="655"/>
                  </a:cubicBezTo>
                  <a:cubicBezTo>
                    <a:pt x="0" y="1064"/>
                    <a:pt x="0" y="1555"/>
                    <a:pt x="0" y="1636"/>
                  </a:cubicBezTo>
                  <a:cubicBezTo>
                    <a:pt x="0" y="1636"/>
                    <a:pt x="0" y="1636"/>
                    <a:pt x="0" y="1636"/>
                  </a:cubicBezTo>
                  <a:cubicBezTo>
                    <a:pt x="0" y="21600"/>
                    <a:pt x="0" y="21600"/>
                    <a:pt x="0" y="21600"/>
                  </a:cubicBezTo>
                  <a:cubicBezTo>
                    <a:pt x="21600" y="21600"/>
                    <a:pt x="21600" y="21600"/>
                    <a:pt x="21600" y="21600"/>
                  </a:cubicBezTo>
                  <a:cubicBezTo>
                    <a:pt x="21600" y="0"/>
                    <a:pt x="21600" y="0"/>
                    <a:pt x="2160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67" name="Freeform 443"/>
            <p:cNvSpPr/>
            <p:nvPr/>
          </p:nvSpPr>
          <p:spPr>
            <a:xfrm>
              <a:off x="3814766" y="2924175"/>
              <a:ext cx="404813" cy="3333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635" y="0"/>
                    <a:pt x="635" y="0"/>
                    <a:pt x="635" y="0"/>
                  </a:cubicBezTo>
                  <a:cubicBezTo>
                    <a:pt x="18635" y="0"/>
                    <a:pt x="18635" y="0"/>
                    <a:pt x="18635" y="0"/>
                  </a:cubicBezTo>
                  <a:cubicBezTo>
                    <a:pt x="18635" y="0"/>
                    <a:pt x="20859" y="5082"/>
                    <a:pt x="21600" y="21600"/>
                  </a:cubicBezTo>
                  <a:lnTo>
                    <a:pt x="0" y="21600"/>
                  </a:lnTo>
                  <a:close/>
                </a:path>
              </a:pathLst>
            </a:custGeom>
            <a:solidFill>
              <a:srgbClr val="D3D3D3"/>
            </a:solidFill>
            <a:ln w="12700" cap="flat">
              <a:noFill/>
              <a:miter lim="400000"/>
            </a:ln>
            <a:effectLst/>
          </p:spPr>
          <p:txBody>
            <a:bodyPr wrap="square" lIns="45719" tIns="45719" rIns="45719" bIns="45719" numCol="1" anchor="t">
              <a:noAutofit/>
            </a:bodyPr>
            <a:lstStyle/>
            <a:p>
              <a:endParaRPr/>
            </a:p>
          </p:txBody>
        </p:sp>
        <p:sp>
          <p:nvSpPr>
            <p:cNvPr id="168" name="Freeform 444"/>
            <p:cNvSpPr/>
            <p:nvPr/>
          </p:nvSpPr>
          <p:spPr>
            <a:xfrm>
              <a:off x="4219578" y="2924175"/>
              <a:ext cx="406401" cy="3333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20965" y="0"/>
                    <a:pt x="20965" y="0"/>
                    <a:pt x="20965" y="0"/>
                  </a:cubicBezTo>
                  <a:cubicBezTo>
                    <a:pt x="2965" y="0"/>
                    <a:pt x="2965" y="0"/>
                    <a:pt x="2965" y="0"/>
                  </a:cubicBezTo>
                  <a:cubicBezTo>
                    <a:pt x="2965" y="0"/>
                    <a:pt x="741" y="5082"/>
                    <a:pt x="0" y="21600"/>
                  </a:cubicBezTo>
                  <a:lnTo>
                    <a:pt x="21600" y="21600"/>
                  </a:lnTo>
                  <a:close/>
                </a:path>
              </a:pathLst>
            </a:custGeom>
            <a:solidFill>
              <a:srgbClr val="D3D3D3"/>
            </a:solidFill>
            <a:ln w="12700" cap="flat">
              <a:noFill/>
              <a:miter lim="400000"/>
            </a:ln>
            <a:effectLst/>
          </p:spPr>
          <p:txBody>
            <a:bodyPr wrap="square" lIns="45719" tIns="45719" rIns="45719" bIns="45719" numCol="1" anchor="t">
              <a:noAutofit/>
            </a:bodyPr>
            <a:lstStyle/>
            <a:p>
              <a:endParaRPr/>
            </a:p>
          </p:txBody>
        </p:sp>
        <p:sp>
          <p:nvSpPr>
            <p:cNvPr id="169" name="Rectangle 445"/>
            <p:cNvSpPr/>
            <p:nvPr/>
          </p:nvSpPr>
          <p:spPr>
            <a:xfrm>
              <a:off x="4214022" y="2432050"/>
              <a:ext cx="12701" cy="539750"/>
            </a:xfrm>
            <a:prstGeom prst="rect">
              <a:avLst/>
            </a:prstGeom>
            <a:solidFill>
              <a:srgbClr val="435268"/>
            </a:solidFill>
            <a:ln w="12700" cap="flat">
              <a:noFill/>
              <a:miter lim="400000"/>
            </a:ln>
            <a:effectLst/>
          </p:spPr>
          <p:txBody>
            <a:bodyPr wrap="square" lIns="45719" tIns="45719" rIns="45719" bIns="45719" numCol="1" anchor="t">
              <a:noAutofit/>
            </a:bodyPr>
            <a:lstStyle/>
            <a:p>
              <a:endParaRPr/>
            </a:p>
          </p:txBody>
        </p:sp>
        <p:sp>
          <p:nvSpPr>
            <p:cNvPr id="170" name="Freeform 447"/>
            <p:cNvSpPr/>
            <p:nvPr/>
          </p:nvSpPr>
          <p:spPr>
            <a:xfrm>
              <a:off x="3840166" y="2464593"/>
              <a:ext cx="319088"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17280"/>
                    <a:pt x="135" y="21600"/>
                    <a:pt x="270" y="21600"/>
                  </a:cubicBezTo>
                  <a:cubicBezTo>
                    <a:pt x="21330" y="21600"/>
                    <a:pt x="21330" y="21600"/>
                    <a:pt x="21330" y="21600"/>
                  </a:cubicBezTo>
                  <a:cubicBezTo>
                    <a:pt x="21465" y="21600"/>
                    <a:pt x="21600" y="1728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71" name="Freeform 448"/>
            <p:cNvSpPr/>
            <p:nvPr/>
          </p:nvSpPr>
          <p:spPr>
            <a:xfrm>
              <a:off x="3840166" y="2492374"/>
              <a:ext cx="319088"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17280"/>
                    <a:pt x="135" y="21600"/>
                    <a:pt x="270" y="21600"/>
                  </a:cubicBezTo>
                  <a:cubicBezTo>
                    <a:pt x="21330" y="21600"/>
                    <a:pt x="21330" y="21600"/>
                    <a:pt x="21330" y="21600"/>
                  </a:cubicBezTo>
                  <a:cubicBezTo>
                    <a:pt x="21465" y="21600"/>
                    <a:pt x="21600" y="1728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72" name="Freeform 449"/>
            <p:cNvSpPr/>
            <p:nvPr/>
          </p:nvSpPr>
          <p:spPr>
            <a:xfrm>
              <a:off x="3840166" y="2522537"/>
              <a:ext cx="319088"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17280"/>
                    <a:pt x="135" y="21600"/>
                    <a:pt x="270" y="21600"/>
                  </a:cubicBezTo>
                  <a:cubicBezTo>
                    <a:pt x="21330" y="21600"/>
                    <a:pt x="21330" y="21600"/>
                    <a:pt x="21330" y="21600"/>
                  </a:cubicBezTo>
                  <a:cubicBezTo>
                    <a:pt x="21465" y="21600"/>
                    <a:pt x="21600" y="1728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73" name="Freeform 450"/>
            <p:cNvSpPr/>
            <p:nvPr/>
          </p:nvSpPr>
          <p:spPr>
            <a:xfrm>
              <a:off x="3840166" y="2550318"/>
              <a:ext cx="319088"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17280"/>
                    <a:pt x="135" y="21600"/>
                    <a:pt x="270" y="21600"/>
                  </a:cubicBezTo>
                  <a:cubicBezTo>
                    <a:pt x="21330" y="21600"/>
                    <a:pt x="21330" y="21600"/>
                    <a:pt x="21330" y="21600"/>
                  </a:cubicBezTo>
                  <a:cubicBezTo>
                    <a:pt x="21465" y="21600"/>
                    <a:pt x="21600" y="1728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74" name="Freeform 451"/>
            <p:cNvSpPr/>
            <p:nvPr/>
          </p:nvSpPr>
          <p:spPr>
            <a:xfrm>
              <a:off x="3840166" y="2579687"/>
              <a:ext cx="319088"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17280"/>
                    <a:pt x="135" y="21600"/>
                    <a:pt x="270" y="21600"/>
                  </a:cubicBezTo>
                  <a:cubicBezTo>
                    <a:pt x="21330" y="21600"/>
                    <a:pt x="21330" y="21600"/>
                    <a:pt x="21330" y="21600"/>
                  </a:cubicBezTo>
                  <a:cubicBezTo>
                    <a:pt x="21465" y="21600"/>
                    <a:pt x="21600" y="1728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75" name="Freeform 452"/>
            <p:cNvSpPr/>
            <p:nvPr/>
          </p:nvSpPr>
          <p:spPr>
            <a:xfrm>
              <a:off x="3840166" y="2608262"/>
              <a:ext cx="319088"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21600"/>
                    <a:pt x="135" y="21600"/>
                    <a:pt x="270" y="21600"/>
                  </a:cubicBezTo>
                  <a:cubicBezTo>
                    <a:pt x="21330" y="21600"/>
                    <a:pt x="21330" y="21600"/>
                    <a:pt x="21330" y="21600"/>
                  </a:cubicBezTo>
                  <a:cubicBezTo>
                    <a:pt x="21465" y="21600"/>
                    <a:pt x="21600" y="2160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76" name="Freeform 453"/>
            <p:cNvSpPr/>
            <p:nvPr/>
          </p:nvSpPr>
          <p:spPr>
            <a:xfrm>
              <a:off x="3840166" y="2637631"/>
              <a:ext cx="319088"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17280"/>
                    <a:pt x="135" y="21600"/>
                    <a:pt x="270" y="21600"/>
                  </a:cubicBezTo>
                  <a:cubicBezTo>
                    <a:pt x="21330" y="21600"/>
                    <a:pt x="21330" y="21600"/>
                    <a:pt x="21330" y="21600"/>
                  </a:cubicBezTo>
                  <a:cubicBezTo>
                    <a:pt x="21465" y="21600"/>
                    <a:pt x="21600" y="1728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77" name="Freeform 454"/>
            <p:cNvSpPr/>
            <p:nvPr/>
          </p:nvSpPr>
          <p:spPr>
            <a:xfrm>
              <a:off x="3840166" y="2665412"/>
              <a:ext cx="319088"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21600"/>
                    <a:pt x="135" y="21600"/>
                    <a:pt x="270" y="21600"/>
                  </a:cubicBezTo>
                  <a:cubicBezTo>
                    <a:pt x="21330" y="21600"/>
                    <a:pt x="21330" y="21600"/>
                    <a:pt x="21330" y="21600"/>
                  </a:cubicBezTo>
                  <a:cubicBezTo>
                    <a:pt x="21465" y="21600"/>
                    <a:pt x="21600" y="2160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78" name="Freeform 455"/>
            <p:cNvSpPr/>
            <p:nvPr/>
          </p:nvSpPr>
          <p:spPr>
            <a:xfrm>
              <a:off x="3840166" y="2695574"/>
              <a:ext cx="319088"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17280"/>
                    <a:pt x="135" y="21600"/>
                    <a:pt x="270" y="21600"/>
                  </a:cubicBezTo>
                  <a:cubicBezTo>
                    <a:pt x="21330" y="21600"/>
                    <a:pt x="21330" y="21600"/>
                    <a:pt x="21330" y="21600"/>
                  </a:cubicBezTo>
                  <a:cubicBezTo>
                    <a:pt x="21465" y="21600"/>
                    <a:pt x="21600" y="1728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79" name="Freeform 456"/>
            <p:cNvSpPr/>
            <p:nvPr/>
          </p:nvSpPr>
          <p:spPr>
            <a:xfrm>
              <a:off x="3840166" y="2724150"/>
              <a:ext cx="319088"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3600"/>
                    <a:pt x="0" y="7200"/>
                  </a:cubicBezTo>
                  <a:cubicBezTo>
                    <a:pt x="0" y="10800"/>
                    <a:pt x="0" y="10800"/>
                    <a:pt x="0" y="10800"/>
                  </a:cubicBezTo>
                  <a:cubicBezTo>
                    <a:pt x="0" y="18000"/>
                    <a:pt x="135" y="21600"/>
                    <a:pt x="270" y="21600"/>
                  </a:cubicBezTo>
                  <a:cubicBezTo>
                    <a:pt x="21330" y="21600"/>
                    <a:pt x="21330" y="21600"/>
                    <a:pt x="21330" y="21600"/>
                  </a:cubicBezTo>
                  <a:cubicBezTo>
                    <a:pt x="21465" y="21600"/>
                    <a:pt x="21600" y="18000"/>
                    <a:pt x="21600" y="10800"/>
                  </a:cubicBezTo>
                  <a:cubicBezTo>
                    <a:pt x="21600" y="7200"/>
                    <a:pt x="21600" y="7200"/>
                    <a:pt x="21600" y="7200"/>
                  </a:cubicBezTo>
                  <a:cubicBezTo>
                    <a:pt x="21600" y="360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80" name="Freeform 457"/>
            <p:cNvSpPr/>
            <p:nvPr/>
          </p:nvSpPr>
          <p:spPr>
            <a:xfrm>
              <a:off x="3840166" y="2752724"/>
              <a:ext cx="319088"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17280"/>
                    <a:pt x="135" y="21600"/>
                    <a:pt x="270" y="21600"/>
                  </a:cubicBezTo>
                  <a:cubicBezTo>
                    <a:pt x="21330" y="21600"/>
                    <a:pt x="21330" y="21600"/>
                    <a:pt x="21330" y="21600"/>
                  </a:cubicBezTo>
                  <a:cubicBezTo>
                    <a:pt x="21465" y="21600"/>
                    <a:pt x="21600" y="1728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81" name="Freeform 458"/>
            <p:cNvSpPr/>
            <p:nvPr/>
          </p:nvSpPr>
          <p:spPr>
            <a:xfrm>
              <a:off x="3840166" y="2782093"/>
              <a:ext cx="319088"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3600"/>
                    <a:pt x="0" y="7200"/>
                  </a:cubicBezTo>
                  <a:cubicBezTo>
                    <a:pt x="0" y="14400"/>
                    <a:pt x="0" y="14400"/>
                    <a:pt x="0" y="14400"/>
                  </a:cubicBezTo>
                  <a:cubicBezTo>
                    <a:pt x="0" y="18000"/>
                    <a:pt x="135" y="21600"/>
                    <a:pt x="270" y="21600"/>
                  </a:cubicBezTo>
                  <a:cubicBezTo>
                    <a:pt x="21330" y="21600"/>
                    <a:pt x="21330" y="21600"/>
                    <a:pt x="21330" y="21600"/>
                  </a:cubicBezTo>
                  <a:cubicBezTo>
                    <a:pt x="21465" y="21600"/>
                    <a:pt x="21600" y="18000"/>
                    <a:pt x="21600" y="14400"/>
                  </a:cubicBezTo>
                  <a:cubicBezTo>
                    <a:pt x="21600" y="7200"/>
                    <a:pt x="21600" y="7200"/>
                    <a:pt x="21600" y="7200"/>
                  </a:cubicBezTo>
                  <a:cubicBezTo>
                    <a:pt x="21600" y="360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82" name="Freeform 459"/>
            <p:cNvSpPr/>
            <p:nvPr/>
          </p:nvSpPr>
          <p:spPr>
            <a:xfrm>
              <a:off x="3840166" y="2811462"/>
              <a:ext cx="319088"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17280"/>
                    <a:pt x="135" y="21600"/>
                    <a:pt x="270" y="21600"/>
                  </a:cubicBezTo>
                  <a:cubicBezTo>
                    <a:pt x="21330" y="21600"/>
                    <a:pt x="21330" y="21600"/>
                    <a:pt x="21330" y="21600"/>
                  </a:cubicBezTo>
                  <a:cubicBezTo>
                    <a:pt x="21465" y="21600"/>
                    <a:pt x="21600" y="1728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83" name="Freeform 460"/>
            <p:cNvSpPr/>
            <p:nvPr/>
          </p:nvSpPr>
          <p:spPr>
            <a:xfrm>
              <a:off x="3840166" y="2840831"/>
              <a:ext cx="319088"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0"/>
                    <a:pt x="0" y="8640"/>
                  </a:cubicBezTo>
                  <a:cubicBezTo>
                    <a:pt x="0" y="12960"/>
                    <a:pt x="0" y="12960"/>
                    <a:pt x="0" y="12960"/>
                  </a:cubicBezTo>
                  <a:cubicBezTo>
                    <a:pt x="0" y="17280"/>
                    <a:pt x="135" y="21600"/>
                    <a:pt x="270" y="21600"/>
                  </a:cubicBezTo>
                  <a:cubicBezTo>
                    <a:pt x="21330" y="21600"/>
                    <a:pt x="21330" y="21600"/>
                    <a:pt x="21330" y="21600"/>
                  </a:cubicBezTo>
                  <a:cubicBezTo>
                    <a:pt x="21465" y="21600"/>
                    <a:pt x="21600" y="17280"/>
                    <a:pt x="21600" y="12960"/>
                  </a:cubicBezTo>
                  <a:cubicBezTo>
                    <a:pt x="21600" y="8640"/>
                    <a:pt x="21600" y="8640"/>
                    <a:pt x="21600" y="8640"/>
                  </a:cubicBezTo>
                  <a:cubicBezTo>
                    <a:pt x="21600" y="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84" name="Freeform 461"/>
            <p:cNvSpPr/>
            <p:nvPr/>
          </p:nvSpPr>
          <p:spPr>
            <a:xfrm>
              <a:off x="3840166" y="2868612"/>
              <a:ext cx="319088"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17280"/>
                    <a:pt x="135" y="21600"/>
                    <a:pt x="270" y="21600"/>
                  </a:cubicBezTo>
                  <a:cubicBezTo>
                    <a:pt x="21330" y="21600"/>
                    <a:pt x="21330" y="21600"/>
                    <a:pt x="21330" y="21600"/>
                  </a:cubicBezTo>
                  <a:cubicBezTo>
                    <a:pt x="21465" y="21600"/>
                    <a:pt x="21600" y="1728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85" name="Freeform 462"/>
            <p:cNvSpPr/>
            <p:nvPr/>
          </p:nvSpPr>
          <p:spPr>
            <a:xfrm>
              <a:off x="4284666" y="2462212"/>
              <a:ext cx="317501"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21600"/>
                    <a:pt x="135" y="21600"/>
                    <a:pt x="270" y="21600"/>
                  </a:cubicBezTo>
                  <a:cubicBezTo>
                    <a:pt x="21330" y="21600"/>
                    <a:pt x="21330" y="21600"/>
                    <a:pt x="21330" y="21600"/>
                  </a:cubicBezTo>
                  <a:cubicBezTo>
                    <a:pt x="21465" y="21600"/>
                    <a:pt x="21600" y="2160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86" name="Freeform 463"/>
            <p:cNvSpPr/>
            <p:nvPr/>
          </p:nvSpPr>
          <p:spPr>
            <a:xfrm>
              <a:off x="4284666" y="2492374"/>
              <a:ext cx="317501"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17280"/>
                    <a:pt x="135" y="21600"/>
                    <a:pt x="270" y="21600"/>
                  </a:cubicBezTo>
                  <a:cubicBezTo>
                    <a:pt x="21330" y="21600"/>
                    <a:pt x="21330" y="21600"/>
                    <a:pt x="21330" y="21600"/>
                  </a:cubicBezTo>
                  <a:cubicBezTo>
                    <a:pt x="21465" y="21600"/>
                    <a:pt x="21600" y="1728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87" name="Freeform 464"/>
            <p:cNvSpPr/>
            <p:nvPr/>
          </p:nvSpPr>
          <p:spPr>
            <a:xfrm>
              <a:off x="4284666" y="2520156"/>
              <a:ext cx="317501"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21600"/>
                    <a:pt x="135" y="21600"/>
                    <a:pt x="270" y="21600"/>
                  </a:cubicBezTo>
                  <a:cubicBezTo>
                    <a:pt x="21330" y="21600"/>
                    <a:pt x="21330" y="21600"/>
                    <a:pt x="21330" y="21600"/>
                  </a:cubicBezTo>
                  <a:cubicBezTo>
                    <a:pt x="21465" y="21600"/>
                    <a:pt x="21600" y="2160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88" name="Freeform 465"/>
            <p:cNvSpPr/>
            <p:nvPr/>
          </p:nvSpPr>
          <p:spPr>
            <a:xfrm>
              <a:off x="4284666" y="2550318"/>
              <a:ext cx="317501"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17280"/>
                    <a:pt x="135" y="21600"/>
                    <a:pt x="270" y="21600"/>
                  </a:cubicBezTo>
                  <a:cubicBezTo>
                    <a:pt x="21330" y="21600"/>
                    <a:pt x="21330" y="21600"/>
                    <a:pt x="21330" y="21600"/>
                  </a:cubicBezTo>
                  <a:cubicBezTo>
                    <a:pt x="21465" y="21600"/>
                    <a:pt x="21600" y="1728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89" name="Freeform 466"/>
            <p:cNvSpPr/>
            <p:nvPr/>
          </p:nvSpPr>
          <p:spPr>
            <a:xfrm>
              <a:off x="4284666" y="2578893"/>
              <a:ext cx="317501"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3600"/>
                    <a:pt x="0" y="7200"/>
                  </a:cubicBezTo>
                  <a:cubicBezTo>
                    <a:pt x="0" y="14400"/>
                    <a:pt x="0" y="14400"/>
                    <a:pt x="0" y="14400"/>
                  </a:cubicBezTo>
                  <a:cubicBezTo>
                    <a:pt x="0" y="18000"/>
                    <a:pt x="135" y="21600"/>
                    <a:pt x="270" y="21600"/>
                  </a:cubicBezTo>
                  <a:cubicBezTo>
                    <a:pt x="21330" y="21600"/>
                    <a:pt x="21330" y="21600"/>
                    <a:pt x="21330" y="21600"/>
                  </a:cubicBezTo>
                  <a:cubicBezTo>
                    <a:pt x="21465" y="21600"/>
                    <a:pt x="21600" y="18000"/>
                    <a:pt x="21600" y="14400"/>
                  </a:cubicBezTo>
                  <a:cubicBezTo>
                    <a:pt x="21600" y="7200"/>
                    <a:pt x="21600" y="7200"/>
                    <a:pt x="21600" y="7200"/>
                  </a:cubicBezTo>
                  <a:cubicBezTo>
                    <a:pt x="21600" y="360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90" name="Freeform 467"/>
            <p:cNvSpPr/>
            <p:nvPr/>
          </p:nvSpPr>
          <p:spPr>
            <a:xfrm>
              <a:off x="4284666" y="2608262"/>
              <a:ext cx="317501"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17280"/>
                    <a:pt x="135" y="21600"/>
                    <a:pt x="270" y="21600"/>
                  </a:cubicBezTo>
                  <a:cubicBezTo>
                    <a:pt x="21330" y="21600"/>
                    <a:pt x="21330" y="21600"/>
                    <a:pt x="21330" y="21600"/>
                  </a:cubicBezTo>
                  <a:cubicBezTo>
                    <a:pt x="21465" y="21600"/>
                    <a:pt x="21600" y="1728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91" name="Freeform 468"/>
            <p:cNvSpPr/>
            <p:nvPr/>
          </p:nvSpPr>
          <p:spPr>
            <a:xfrm>
              <a:off x="4284666" y="2636837"/>
              <a:ext cx="317501"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3600"/>
                    <a:pt x="0" y="7200"/>
                  </a:cubicBezTo>
                  <a:cubicBezTo>
                    <a:pt x="0" y="14400"/>
                    <a:pt x="0" y="14400"/>
                    <a:pt x="0" y="14400"/>
                  </a:cubicBezTo>
                  <a:cubicBezTo>
                    <a:pt x="0" y="18000"/>
                    <a:pt x="135" y="21600"/>
                    <a:pt x="270" y="21600"/>
                  </a:cubicBezTo>
                  <a:cubicBezTo>
                    <a:pt x="21330" y="21600"/>
                    <a:pt x="21330" y="21600"/>
                    <a:pt x="21330" y="21600"/>
                  </a:cubicBezTo>
                  <a:cubicBezTo>
                    <a:pt x="21465" y="21600"/>
                    <a:pt x="21600" y="18000"/>
                    <a:pt x="21600" y="14400"/>
                  </a:cubicBezTo>
                  <a:cubicBezTo>
                    <a:pt x="21600" y="7200"/>
                    <a:pt x="21600" y="7200"/>
                    <a:pt x="21600" y="7200"/>
                  </a:cubicBezTo>
                  <a:cubicBezTo>
                    <a:pt x="21600" y="360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92" name="Freeform 469"/>
            <p:cNvSpPr/>
            <p:nvPr/>
          </p:nvSpPr>
          <p:spPr>
            <a:xfrm>
              <a:off x="4284666" y="2665412"/>
              <a:ext cx="317501"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17280"/>
                    <a:pt x="135" y="21600"/>
                    <a:pt x="270" y="21600"/>
                  </a:cubicBezTo>
                  <a:cubicBezTo>
                    <a:pt x="21330" y="21600"/>
                    <a:pt x="21330" y="21600"/>
                    <a:pt x="21330" y="21600"/>
                  </a:cubicBezTo>
                  <a:cubicBezTo>
                    <a:pt x="21465" y="21600"/>
                    <a:pt x="21600" y="1728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93" name="Freeform 470"/>
            <p:cNvSpPr/>
            <p:nvPr/>
          </p:nvSpPr>
          <p:spPr>
            <a:xfrm>
              <a:off x="4284666" y="2695574"/>
              <a:ext cx="317501"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0"/>
                    <a:pt x="0" y="8640"/>
                  </a:cubicBezTo>
                  <a:cubicBezTo>
                    <a:pt x="0" y="12960"/>
                    <a:pt x="0" y="12960"/>
                    <a:pt x="0" y="12960"/>
                  </a:cubicBezTo>
                  <a:cubicBezTo>
                    <a:pt x="0" y="17280"/>
                    <a:pt x="135" y="21600"/>
                    <a:pt x="270" y="21600"/>
                  </a:cubicBezTo>
                  <a:cubicBezTo>
                    <a:pt x="21330" y="21600"/>
                    <a:pt x="21330" y="21600"/>
                    <a:pt x="21330" y="21600"/>
                  </a:cubicBezTo>
                  <a:cubicBezTo>
                    <a:pt x="21465" y="21600"/>
                    <a:pt x="21600" y="17280"/>
                    <a:pt x="21600" y="12960"/>
                  </a:cubicBezTo>
                  <a:cubicBezTo>
                    <a:pt x="21600" y="8640"/>
                    <a:pt x="21600" y="8640"/>
                    <a:pt x="21600" y="8640"/>
                  </a:cubicBezTo>
                  <a:cubicBezTo>
                    <a:pt x="21600" y="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94" name="Freeform 471"/>
            <p:cNvSpPr/>
            <p:nvPr/>
          </p:nvSpPr>
          <p:spPr>
            <a:xfrm>
              <a:off x="4284666" y="2723356"/>
              <a:ext cx="317501"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17280"/>
                    <a:pt x="135" y="21600"/>
                    <a:pt x="270" y="21600"/>
                  </a:cubicBezTo>
                  <a:cubicBezTo>
                    <a:pt x="21330" y="21600"/>
                    <a:pt x="21330" y="21600"/>
                    <a:pt x="21330" y="21600"/>
                  </a:cubicBezTo>
                  <a:cubicBezTo>
                    <a:pt x="21465" y="21600"/>
                    <a:pt x="21600" y="1728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95" name="Freeform 472"/>
            <p:cNvSpPr/>
            <p:nvPr/>
          </p:nvSpPr>
          <p:spPr>
            <a:xfrm>
              <a:off x="4284666" y="2752724"/>
              <a:ext cx="317501"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0"/>
                    <a:pt x="0" y="8640"/>
                  </a:cubicBezTo>
                  <a:cubicBezTo>
                    <a:pt x="0" y="12960"/>
                    <a:pt x="0" y="12960"/>
                    <a:pt x="0" y="12960"/>
                  </a:cubicBezTo>
                  <a:cubicBezTo>
                    <a:pt x="0" y="17280"/>
                    <a:pt x="135" y="21600"/>
                    <a:pt x="270" y="21600"/>
                  </a:cubicBezTo>
                  <a:cubicBezTo>
                    <a:pt x="21330" y="21600"/>
                    <a:pt x="21330" y="21600"/>
                    <a:pt x="21330" y="21600"/>
                  </a:cubicBezTo>
                  <a:cubicBezTo>
                    <a:pt x="21465" y="21600"/>
                    <a:pt x="21600" y="17280"/>
                    <a:pt x="21600" y="12960"/>
                  </a:cubicBezTo>
                  <a:cubicBezTo>
                    <a:pt x="21600" y="8640"/>
                    <a:pt x="21600" y="8640"/>
                    <a:pt x="21600" y="8640"/>
                  </a:cubicBezTo>
                  <a:cubicBezTo>
                    <a:pt x="21600" y="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96" name="Freeform 473"/>
            <p:cNvSpPr/>
            <p:nvPr/>
          </p:nvSpPr>
          <p:spPr>
            <a:xfrm>
              <a:off x="4284666" y="2781299"/>
              <a:ext cx="317501"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17280"/>
                    <a:pt x="135" y="21600"/>
                    <a:pt x="270" y="21600"/>
                  </a:cubicBezTo>
                  <a:cubicBezTo>
                    <a:pt x="21330" y="21600"/>
                    <a:pt x="21330" y="21600"/>
                    <a:pt x="21330" y="21600"/>
                  </a:cubicBezTo>
                  <a:cubicBezTo>
                    <a:pt x="21465" y="21600"/>
                    <a:pt x="21600" y="1728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97" name="Freeform 474"/>
            <p:cNvSpPr/>
            <p:nvPr/>
          </p:nvSpPr>
          <p:spPr>
            <a:xfrm>
              <a:off x="4284666" y="2811462"/>
              <a:ext cx="317501"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17280"/>
                    <a:pt x="135" y="21600"/>
                    <a:pt x="270" y="21600"/>
                  </a:cubicBezTo>
                  <a:cubicBezTo>
                    <a:pt x="21330" y="21600"/>
                    <a:pt x="21330" y="21600"/>
                    <a:pt x="21330" y="21600"/>
                  </a:cubicBezTo>
                  <a:cubicBezTo>
                    <a:pt x="21465" y="21600"/>
                    <a:pt x="21600" y="1728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98" name="Freeform 475"/>
            <p:cNvSpPr/>
            <p:nvPr/>
          </p:nvSpPr>
          <p:spPr>
            <a:xfrm>
              <a:off x="4284666" y="2838449"/>
              <a:ext cx="317501"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17280"/>
                    <a:pt x="135" y="21600"/>
                    <a:pt x="270" y="21600"/>
                  </a:cubicBezTo>
                  <a:cubicBezTo>
                    <a:pt x="21330" y="21600"/>
                    <a:pt x="21330" y="21600"/>
                    <a:pt x="21330" y="21600"/>
                  </a:cubicBezTo>
                  <a:cubicBezTo>
                    <a:pt x="21465" y="21600"/>
                    <a:pt x="21600" y="1728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199" name="Freeform 476"/>
            <p:cNvSpPr/>
            <p:nvPr/>
          </p:nvSpPr>
          <p:spPr>
            <a:xfrm>
              <a:off x="4284666" y="2868612"/>
              <a:ext cx="317501" cy="1270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cubicBezTo>
                    <a:pt x="270" y="0"/>
                    <a:pt x="270" y="0"/>
                    <a:pt x="270" y="0"/>
                  </a:cubicBezTo>
                  <a:cubicBezTo>
                    <a:pt x="135" y="0"/>
                    <a:pt x="0" y="4320"/>
                    <a:pt x="0" y="8640"/>
                  </a:cubicBezTo>
                  <a:cubicBezTo>
                    <a:pt x="0" y="12960"/>
                    <a:pt x="0" y="12960"/>
                    <a:pt x="0" y="12960"/>
                  </a:cubicBezTo>
                  <a:cubicBezTo>
                    <a:pt x="0" y="17280"/>
                    <a:pt x="135" y="21600"/>
                    <a:pt x="270" y="21600"/>
                  </a:cubicBezTo>
                  <a:cubicBezTo>
                    <a:pt x="21330" y="21600"/>
                    <a:pt x="21330" y="21600"/>
                    <a:pt x="21330" y="21600"/>
                  </a:cubicBezTo>
                  <a:cubicBezTo>
                    <a:pt x="21465" y="21600"/>
                    <a:pt x="21600" y="17280"/>
                    <a:pt x="21600" y="12960"/>
                  </a:cubicBezTo>
                  <a:cubicBezTo>
                    <a:pt x="21600" y="8640"/>
                    <a:pt x="21600" y="8640"/>
                    <a:pt x="21600" y="8640"/>
                  </a:cubicBezTo>
                  <a:cubicBezTo>
                    <a:pt x="21600" y="4320"/>
                    <a:pt x="21465" y="0"/>
                    <a:pt x="21330" y="0"/>
                  </a:cubicBezTo>
                </a:path>
              </a:pathLst>
            </a:custGeom>
            <a:solidFill>
              <a:srgbClr val="F1F1F2"/>
            </a:solidFill>
            <a:ln w="12700" cap="flat">
              <a:noFill/>
              <a:miter lim="400000"/>
            </a:ln>
            <a:effectLst/>
          </p:spPr>
          <p:txBody>
            <a:bodyPr wrap="square" lIns="45719" tIns="45719" rIns="45719" bIns="45719" numCol="1" anchor="t">
              <a:noAutofit/>
            </a:bodyPr>
            <a:lstStyle/>
            <a:p>
              <a:endParaRPr/>
            </a:p>
          </p:txBody>
        </p:sp>
        <p:sp>
          <p:nvSpPr>
            <p:cNvPr id="200" name="Freeform 477"/>
            <p:cNvSpPr/>
            <p:nvPr/>
          </p:nvSpPr>
          <p:spPr>
            <a:xfrm>
              <a:off x="4106866" y="2879725"/>
              <a:ext cx="30163" cy="26989"/>
            </a:xfrm>
            <a:custGeom>
              <a:avLst/>
              <a:gdLst/>
              <a:ahLst/>
              <a:cxnLst>
                <a:cxn ang="0">
                  <a:pos x="wd2" y="hd2"/>
                </a:cxn>
                <a:cxn ang="5400000">
                  <a:pos x="wd2" y="hd2"/>
                </a:cxn>
                <a:cxn ang="10800000">
                  <a:pos x="wd2" y="hd2"/>
                </a:cxn>
                <a:cxn ang="16200000">
                  <a:pos x="wd2" y="hd2"/>
                </a:cxn>
              </a:cxnLst>
              <a:rect l="0" t="0" r="r" b="b"/>
              <a:pathLst>
                <a:path w="21600" h="21600" extrusionOk="0">
                  <a:moveTo>
                    <a:pt x="17053" y="2541"/>
                  </a:moveTo>
                  <a:lnTo>
                    <a:pt x="21600" y="0"/>
                  </a:lnTo>
                  <a:lnTo>
                    <a:pt x="1137" y="21600"/>
                  </a:lnTo>
                  <a:lnTo>
                    <a:pt x="0" y="21600"/>
                  </a:lnTo>
                  <a:lnTo>
                    <a:pt x="17053" y="2541"/>
                  </a:lnTo>
                  <a:close/>
                </a:path>
              </a:pathLst>
            </a:custGeom>
            <a:solidFill>
              <a:srgbClr val="A9A8A8"/>
            </a:solidFill>
            <a:ln w="12700" cap="flat">
              <a:noFill/>
              <a:miter lim="400000"/>
            </a:ln>
            <a:effectLst/>
          </p:spPr>
          <p:txBody>
            <a:bodyPr wrap="square" lIns="45719" tIns="45719" rIns="45719" bIns="45719" numCol="1" anchor="t">
              <a:noAutofit/>
            </a:bodyPr>
            <a:lstStyle/>
            <a:p>
              <a:endParaRPr/>
            </a:p>
          </p:txBody>
        </p:sp>
        <p:sp>
          <p:nvSpPr>
            <p:cNvPr id="201" name="Freeform 478"/>
            <p:cNvSpPr/>
            <p:nvPr/>
          </p:nvSpPr>
          <p:spPr>
            <a:xfrm>
              <a:off x="2117729" y="1073149"/>
              <a:ext cx="857251" cy="574676"/>
            </a:xfrm>
            <a:custGeom>
              <a:avLst/>
              <a:gdLst/>
              <a:ahLst/>
              <a:cxnLst>
                <a:cxn ang="0">
                  <a:pos x="wd2" y="hd2"/>
                </a:cxn>
                <a:cxn ang="5400000">
                  <a:pos x="wd2" y="hd2"/>
                </a:cxn>
                <a:cxn ang="10800000">
                  <a:pos x="wd2" y="hd2"/>
                </a:cxn>
                <a:cxn ang="16200000">
                  <a:pos x="wd2" y="hd2"/>
                </a:cxn>
              </a:cxnLst>
              <a:rect l="0" t="0" r="r" b="b"/>
              <a:pathLst>
                <a:path w="21600" h="21600" extrusionOk="0">
                  <a:moveTo>
                    <a:pt x="20798" y="21600"/>
                  </a:moveTo>
                  <a:cubicBezTo>
                    <a:pt x="852" y="21600"/>
                    <a:pt x="852" y="21600"/>
                    <a:pt x="852" y="21600"/>
                  </a:cubicBezTo>
                  <a:cubicBezTo>
                    <a:pt x="401" y="21600"/>
                    <a:pt x="0" y="21000"/>
                    <a:pt x="0" y="20325"/>
                  </a:cubicBezTo>
                  <a:cubicBezTo>
                    <a:pt x="0" y="1275"/>
                    <a:pt x="0" y="1275"/>
                    <a:pt x="0" y="1275"/>
                  </a:cubicBezTo>
                  <a:cubicBezTo>
                    <a:pt x="0" y="600"/>
                    <a:pt x="401" y="0"/>
                    <a:pt x="852" y="0"/>
                  </a:cubicBezTo>
                  <a:cubicBezTo>
                    <a:pt x="20798" y="0"/>
                    <a:pt x="20798" y="0"/>
                    <a:pt x="20798" y="0"/>
                  </a:cubicBezTo>
                  <a:cubicBezTo>
                    <a:pt x="21249" y="0"/>
                    <a:pt x="21600" y="600"/>
                    <a:pt x="21600" y="1275"/>
                  </a:cubicBezTo>
                  <a:cubicBezTo>
                    <a:pt x="21600" y="20325"/>
                    <a:pt x="21600" y="20325"/>
                    <a:pt x="21600" y="20325"/>
                  </a:cubicBezTo>
                  <a:cubicBezTo>
                    <a:pt x="21600" y="21000"/>
                    <a:pt x="21249" y="21600"/>
                    <a:pt x="20798" y="21600"/>
                  </a:cubicBezTo>
                  <a:close/>
                </a:path>
              </a:pathLst>
            </a:custGeom>
            <a:solidFill>
              <a:srgbClr val="D2D3D5"/>
            </a:solidFill>
            <a:ln w="12700" cap="flat">
              <a:noFill/>
              <a:miter lim="400000"/>
            </a:ln>
            <a:effectLst/>
          </p:spPr>
          <p:txBody>
            <a:bodyPr wrap="square" lIns="45719" tIns="45719" rIns="45719" bIns="45719" numCol="1" anchor="t">
              <a:noAutofit/>
            </a:bodyPr>
            <a:lstStyle/>
            <a:p>
              <a:endParaRPr/>
            </a:p>
          </p:txBody>
        </p:sp>
        <p:sp>
          <p:nvSpPr>
            <p:cNvPr id="202" name="Freeform 479"/>
            <p:cNvSpPr/>
            <p:nvPr/>
          </p:nvSpPr>
          <p:spPr>
            <a:xfrm>
              <a:off x="2398716" y="1096962"/>
              <a:ext cx="298451" cy="179389"/>
            </a:xfrm>
            <a:custGeom>
              <a:avLst/>
              <a:gdLst/>
              <a:ahLst/>
              <a:cxnLst>
                <a:cxn ang="0">
                  <a:pos x="wd2" y="hd2"/>
                </a:cxn>
                <a:cxn ang="5400000">
                  <a:pos x="wd2" y="hd2"/>
                </a:cxn>
                <a:cxn ang="10800000">
                  <a:pos x="wd2" y="hd2"/>
                </a:cxn>
                <a:cxn ang="16200000">
                  <a:pos x="wd2" y="hd2"/>
                </a:cxn>
              </a:cxnLst>
              <a:rect l="0" t="0" r="r" b="b"/>
              <a:pathLst>
                <a:path w="21600" h="21600" extrusionOk="0">
                  <a:moveTo>
                    <a:pt x="20304" y="21600"/>
                  </a:moveTo>
                  <a:cubicBezTo>
                    <a:pt x="1296" y="21600"/>
                    <a:pt x="1296" y="21600"/>
                    <a:pt x="1296" y="21600"/>
                  </a:cubicBezTo>
                  <a:cubicBezTo>
                    <a:pt x="576" y="21600"/>
                    <a:pt x="0" y="20640"/>
                    <a:pt x="0" y="19440"/>
                  </a:cubicBezTo>
                  <a:cubicBezTo>
                    <a:pt x="0" y="2160"/>
                    <a:pt x="0" y="2160"/>
                    <a:pt x="0" y="2160"/>
                  </a:cubicBezTo>
                  <a:cubicBezTo>
                    <a:pt x="0" y="960"/>
                    <a:pt x="576" y="0"/>
                    <a:pt x="1296" y="0"/>
                  </a:cubicBezTo>
                  <a:cubicBezTo>
                    <a:pt x="20304" y="0"/>
                    <a:pt x="20304" y="0"/>
                    <a:pt x="20304" y="0"/>
                  </a:cubicBezTo>
                  <a:cubicBezTo>
                    <a:pt x="21024" y="0"/>
                    <a:pt x="21600" y="960"/>
                    <a:pt x="21600" y="2160"/>
                  </a:cubicBezTo>
                  <a:cubicBezTo>
                    <a:pt x="21600" y="19440"/>
                    <a:pt x="21600" y="19440"/>
                    <a:pt x="21600" y="19440"/>
                  </a:cubicBezTo>
                  <a:cubicBezTo>
                    <a:pt x="21600" y="20640"/>
                    <a:pt x="21024" y="21600"/>
                    <a:pt x="2030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03" name="Freeform 480"/>
            <p:cNvSpPr/>
            <p:nvPr/>
          </p:nvSpPr>
          <p:spPr>
            <a:xfrm>
              <a:off x="2398716" y="1316037"/>
              <a:ext cx="325438" cy="52389"/>
            </a:xfrm>
            <a:custGeom>
              <a:avLst/>
              <a:gdLst/>
              <a:ahLst/>
              <a:cxnLst>
                <a:cxn ang="0">
                  <a:pos x="wd2" y="hd2"/>
                </a:cxn>
                <a:cxn ang="5400000">
                  <a:pos x="wd2" y="hd2"/>
                </a:cxn>
                <a:cxn ang="10800000">
                  <a:pos x="wd2" y="hd2"/>
                </a:cxn>
                <a:cxn ang="16200000">
                  <a:pos x="wd2" y="hd2"/>
                </a:cxn>
              </a:cxnLst>
              <a:rect l="0" t="0" r="r" b="b"/>
              <a:pathLst>
                <a:path w="21600" h="21600" extrusionOk="0">
                  <a:moveTo>
                    <a:pt x="20810" y="21600"/>
                  </a:moveTo>
                  <a:cubicBezTo>
                    <a:pt x="790" y="21600"/>
                    <a:pt x="790" y="21600"/>
                    <a:pt x="790" y="21600"/>
                  </a:cubicBezTo>
                  <a:cubicBezTo>
                    <a:pt x="395" y="21600"/>
                    <a:pt x="0" y="19938"/>
                    <a:pt x="0" y="16615"/>
                  </a:cubicBezTo>
                  <a:cubicBezTo>
                    <a:pt x="0" y="4985"/>
                    <a:pt x="0" y="4985"/>
                    <a:pt x="0" y="4985"/>
                  </a:cubicBezTo>
                  <a:cubicBezTo>
                    <a:pt x="0" y="2492"/>
                    <a:pt x="395" y="0"/>
                    <a:pt x="790" y="0"/>
                  </a:cubicBezTo>
                  <a:cubicBezTo>
                    <a:pt x="20810" y="0"/>
                    <a:pt x="20810" y="0"/>
                    <a:pt x="20810" y="0"/>
                  </a:cubicBezTo>
                  <a:cubicBezTo>
                    <a:pt x="21205" y="0"/>
                    <a:pt x="21600" y="2492"/>
                    <a:pt x="21600" y="4985"/>
                  </a:cubicBezTo>
                  <a:cubicBezTo>
                    <a:pt x="21600" y="16615"/>
                    <a:pt x="21600" y="16615"/>
                    <a:pt x="21600" y="16615"/>
                  </a:cubicBezTo>
                  <a:cubicBezTo>
                    <a:pt x="21600" y="19938"/>
                    <a:pt x="21205" y="21600"/>
                    <a:pt x="20810"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04" name="Freeform 481"/>
            <p:cNvSpPr/>
            <p:nvPr/>
          </p:nvSpPr>
          <p:spPr>
            <a:xfrm>
              <a:off x="2143129" y="1314449"/>
              <a:ext cx="69851"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20000"/>
                    <a:pt x="0" y="17600"/>
                  </a:cubicBezTo>
                  <a:cubicBezTo>
                    <a:pt x="0" y="4000"/>
                    <a:pt x="0" y="4000"/>
                    <a:pt x="0" y="4000"/>
                  </a:cubicBezTo>
                  <a:cubicBezTo>
                    <a:pt x="0" y="2400"/>
                    <a:pt x="1234" y="0"/>
                    <a:pt x="3086" y="0"/>
                  </a:cubicBezTo>
                  <a:cubicBezTo>
                    <a:pt x="18514" y="0"/>
                    <a:pt x="18514" y="0"/>
                    <a:pt x="18514" y="0"/>
                  </a:cubicBezTo>
                  <a:cubicBezTo>
                    <a:pt x="20366" y="0"/>
                    <a:pt x="21600" y="2400"/>
                    <a:pt x="21600" y="4000"/>
                  </a:cubicBezTo>
                  <a:cubicBezTo>
                    <a:pt x="21600" y="17600"/>
                    <a:pt x="21600" y="17600"/>
                    <a:pt x="21600" y="17600"/>
                  </a:cubicBezTo>
                  <a:cubicBezTo>
                    <a:pt x="21600" y="200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05" name="Freeform 482"/>
            <p:cNvSpPr/>
            <p:nvPr/>
          </p:nvSpPr>
          <p:spPr>
            <a:xfrm>
              <a:off x="2228854" y="1314449"/>
              <a:ext cx="69851"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20000"/>
                    <a:pt x="0" y="17600"/>
                  </a:cubicBezTo>
                  <a:cubicBezTo>
                    <a:pt x="0" y="4000"/>
                    <a:pt x="0" y="4000"/>
                    <a:pt x="0" y="4000"/>
                  </a:cubicBezTo>
                  <a:cubicBezTo>
                    <a:pt x="0" y="2400"/>
                    <a:pt x="1234" y="0"/>
                    <a:pt x="3086" y="0"/>
                  </a:cubicBezTo>
                  <a:cubicBezTo>
                    <a:pt x="18514" y="0"/>
                    <a:pt x="18514" y="0"/>
                    <a:pt x="18514" y="0"/>
                  </a:cubicBezTo>
                  <a:cubicBezTo>
                    <a:pt x="19749" y="0"/>
                    <a:pt x="21600" y="2400"/>
                    <a:pt x="21600" y="4000"/>
                  </a:cubicBezTo>
                  <a:cubicBezTo>
                    <a:pt x="21600" y="17600"/>
                    <a:pt x="21600" y="17600"/>
                    <a:pt x="21600" y="17600"/>
                  </a:cubicBezTo>
                  <a:cubicBezTo>
                    <a:pt x="21600" y="20000"/>
                    <a:pt x="19749"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06" name="Freeform 483"/>
            <p:cNvSpPr/>
            <p:nvPr/>
          </p:nvSpPr>
          <p:spPr>
            <a:xfrm>
              <a:off x="2312991" y="1314449"/>
              <a:ext cx="69851"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851" y="21600"/>
                    <a:pt x="0" y="20000"/>
                    <a:pt x="0" y="17600"/>
                  </a:cubicBezTo>
                  <a:cubicBezTo>
                    <a:pt x="0" y="4000"/>
                    <a:pt x="0" y="4000"/>
                    <a:pt x="0" y="4000"/>
                  </a:cubicBezTo>
                  <a:cubicBezTo>
                    <a:pt x="0" y="2400"/>
                    <a:pt x="1851" y="0"/>
                    <a:pt x="3086" y="0"/>
                  </a:cubicBezTo>
                  <a:cubicBezTo>
                    <a:pt x="18514" y="0"/>
                    <a:pt x="18514" y="0"/>
                    <a:pt x="18514" y="0"/>
                  </a:cubicBezTo>
                  <a:cubicBezTo>
                    <a:pt x="20366" y="0"/>
                    <a:pt x="21600" y="2400"/>
                    <a:pt x="21600" y="4000"/>
                  </a:cubicBezTo>
                  <a:cubicBezTo>
                    <a:pt x="21600" y="17600"/>
                    <a:pt x="21600" y="17600"/>
                    <a:pt x="21600" y="17600"/>
                  </a:cubicBezTo>
                  <a:cubicBezTo>
                    <a:pt x="21600" y="200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07" name="Freeform 484"/>
            <p:cNvSpPr/>
            <p:nvPr/>
          </p:nvSpPr>
          <p:spPr>
            <a:xfrm>
              <a:off x="2738441" y="1314449"/>
              <a:ext cx="69851"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20000"/>
                    <a:pt x="0" y="17600"/>
                  </a:cubicBezTo>
                  <a:cubicBezTo>
                    <a:pt x="0" y="4000"/>
                    <a:pt x="0" y="4000"/>
                    <a:pt x="0" y="4000"/>
                  </a:cubicBezTo>
                  <a:cubicBezTo>
                    <a:pt x="0" y="2400"/>
                    <a:pt x="1234" y="0"/>
                    <a:pt x="3086" y="0"/>
                  </a:cubicBezTo>
                  <a:cubicBezTo>
                    <a:pt x="18514" y="0"/>
                    <a:pt x="18514" y="0"/>
                    <a:pt x="18514" y="0"/>
                  </a:cubicBezTo>
                  <a:cubicBezTo>
                    <a:pt x="20366" y="0"/>
                    <a:pt x="21600" y="2400"/>
                    <a:pt x="21600" y="4000"/>
                  </a:cubicBezTo>
                  <a:cubicBezTo>
                    <a:pt x="21600" y="17600"/>
                    <a:pt x="21600" y="17600"/>
                    <a:pt x="21600" y="17600"/>
                  </a:cubicBezTo>
                  <a:cubicBezTo>
                    <a:pt x="21600" y="200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08" name="Freeform 485"/>
            <p:cNvSpPr/>
            <p:nvPr/>
          </p:nvSpPr>
          <p:spPr>
            <a:xfrm>
              <a:off x="2824166" y="1314449"/>
              <a:ext cx="69851"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20000"/>
                    <a:pt x="0" y="17600"/>
                  </a:cubicBezTo>
                  <a:cubicBezTo>
                    <a:pt x="0" y="4000"/>
                    <a:pt x="0" y="4000"/>
                    <a:pt x="0" y="4000"/>
                  </a:cubicBezTo>
                  <a:cubicBezTo>
                    <a:pt x="0" y="2400"/>
                    <a:pt x="1234" y="0"/>
                    <a:pt x="3086" y="0"/>
                  </a:cubicBezTo>
                  <a:cubicBezTo>
                    <a:pt x="18514" y="0"/>
                    <a:pt x="18514" y="0"/>
                    <a:pt x="18514" y="0"/>
                  </a:cubicBezTo>
                  <a:cubicBezTo>
                    <a:pt x="20366" y="0"/>
                    <a:pt x="21600" y="2400"/>
                    <a:pt x="21600" y="4000"/>
                  </a:cubicBezTo>
                  <a:cubicBezTo>
                    <a:pt x="21600" y="17600"/>
                    <a:pt x="21600" y="17600"/>
                    <a:pt x="21600" y="17600"/>
                  </a:cubicBezTo>
                  <a:cubicBezTo>
                    <a:pt x="21600" y="200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09" name="Freeform 486"/>
            <p:cNvSpPr/>
            <p:nvPr/>
          </p:nvSpPr>
          <p:spPr>
            <a:xfrm>
              <a:off x="2143129" y="1382712"/>
              <a:ext cx="69851"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19200"/>
                    <a:pt x="0" y="17600"/>
                  </a:cubicBezTo>
                  <a:cubicBezTo>
                    <a:pt x="0" y="4000"/>
                    <a:pt x="0" y="4000"/>
                    <a:pt x="0" y="4000"/>
                  </a:cubicBezTo>
                  <a:cubicBezTo>
                    <a:pt x="0" y="1600"/>
                    <a:pt x="1234" y="0"/>
                    <a:pt x="3086" y="0"/>
                  </a:cubicBezTo>
                  <a:cubicBezTo>
                    <a:pt x="18514" y="0"/>
                    <a:pt x="18514" y="0"/>
                    <a:pt x="18514" y="0"/>
                  </a:cubicBezTo>
                  <a:cubicBezTo>
                    <a:pt x="20366" y="0"/>
                    <a:pt x="21600" y="1600"/>
                    <a:pt x="21600" y="4000"/>
                  </a:cubicBezTo>
                  <a:cubicBezTo>
                    <a:pt x="21600" y="17600"/>
                    <a:pt x="21600" y="17600"/>
                    <a:pt x="21600" y="17600"/>
                  </a:cubicBezTo>
                  <a:cubicBezTo>
                    <a:pt x="21600" y="192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10" name="Freeform 487"/>
            <p:cNvSpPr/>
            <p:nvPr/>
          </p:nvSpPr>
          <p:spPr>
            <a:xfrm>
              <a:off x="2228854" y="1382712"/>
              <a:ext cx="69851"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19200"/>
                    <a:pt x="0" y="17600"/>
                  </a:cubicBezTo>
                  <a:cubicBezTo>
                    <a:pt x="0" y="4000"/>
                    <a:pt x="0" y="4000"/>
                    <a:pt x="0" y="4000"/>
                  </a:cubicBezTo>
                  <a:cubicBezTo>
                    <a:pt x="0" y="1600"/>
                    <a:pt x="1234" y="0"/>
                    <a:pt x="3086" y="0"/>
                  </a:cubicBezTo>
                  <a:cubicBezTo>
                    <a:pt x="18514" y="0"/>
                    <a:pt x="18514" y="0"/>
                    <a:pt x="18514" y="0"/>
                  </a:cubicBezTo>
                  <a:cubicBezTo>
                    <a:pt x="19749" y="0"/>
                    <a:pt x="21600" y="1600"/>
                    <a:pt x="21600" y="4000"/>
                  </a:cubicBezTo>
                  <a:cubicBezTo>
                    <a:pt x="21600" y="17600"/>
                    <a:pt x="21600" y="17600"/>
                    <a:pt x="21600" y="17600"/>
                  </a:cubicBezTo>
                  <a:cubicBezTo>
                    <a:pt x="21600" y="19200"/>
                    <a:pt x="19749"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11" name="Freeform 488"/>
            <p:cNvSpPr/>
            <p:nvPr/>
          </p:nvSpPr>
          <p:spPr>
            <a:xfrm>
              <a:off x="2312991" y="1382712"/>
              <a:ext cx="69851"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851" y="21600"/>
                    <a:pt x="0" y="19200"/>
                    <a:pt x="0" y="17600"/>
                  </a:cubicBezTo>
                  <a:cubicBezTo>
                    <a:pt x="0" y="4000"/>
                    <a:pt x="0" y="4000"/>
                    <a:pt x="0" y="4000"/>
                  </a:cubicBezTo>
                  <a:cubicBezTo>
                    <a:pt x="0" y="1600"/>
                    <a:pt x="1851" y="0"/>
                    <a:pt x="3086" y="0"/>
                  </a:cubicBezTo>
                  <a:cubicBezTo>
                    <a:pt x="18514" y="0"/>
                    <a:pt x="18514" y="0"/>
                    <a:pt x="18514" y="0"/>
                  </a:cubicBezTo>
                  <a:cubicBezTo>
                    <a:pt x="20366" y="0"/>
                    <a:pt x="21600" y="1600"/>
                    <a:pt x="21600" y="4000"/>
                  </a:cubicBezTo>
                  <a:cubicBezTo>
                    <a:pt x="21600" y="17600"/>
                    <a:pt x="21600" y="17600"/>
                    <a:pt x="21600" y="17600"/>
                  </a:cubicBezTo>
                  <a:cubicBezTo>
                    <a:pt x="21600" y="192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12" name="Freeform 489"/>
            <p:cNvSpPr/>
            <p:nvPr/>
          </p:nvSpPr>
          <p:spPr>
            <a:xfrm>
              <a:off x="2398716" y="1382712"/>
              <a:ext cx="69851"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19200"/>
                    <a:pt x="0" y="17600"/>
                  </a:cubicBezTo>
                  <a:cubicBezTo>
                    <a:pt x="0" y="4000"/>
                    <a:pt x="0" y="4000"/>
                    <a:pt x="0" y="4000"/>
                  </a:cubicBezTo>
                  <a:cubicBezTo>
                    <a:pt x="0" y="1600"/>
                    <a:pt x="1234" y="0"/>
                    <a:pt x="3086" y="0"/>
                  </a:cubicBezTo>
                  <a:cubicBezTo>
                    <a:pt x="18514" y="0"/>
                    <a:pt x="18514" y="0"/>
                    <a:pt x="18514" y="0"/>
                  </a:cubicBezTo>
                  <a:cubicBezTo>
                    <a:pt x="20366" y="0"/>
                    <a:pt x="21600" y="1600"/>
                    <a:pt x="21600" y="4000"/>
                  </a:cubicBezTo>
                  <a:cubicBezTo>
                    <a:pt x="21600" y="17600"/>
                    <a:pt x="21600" y="17600"/>
                    <a:pt x="21600" y="17600"/>
                  </a:cubicBezTo>
                  <a:cubicBezTo>
                    <a:pt x="21600" y="192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13" name="Freeform 490"/>
            <p:cNvSpPr/>
            <p:nvPr/>
          </p:nvSpPr>
          <p:spPr>
            <a:xfrm>
              <a:off x="2484441" y="1382712"/>
              <a:ext cx="69851"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19200"/>
                    <a:pt x="0" y="17600"/>
                  </a:cubicBezTo>
                  <a:cubicBezTo>
                    <a:pt x="0" y="4000"/>
                    <a:pt x="0" y="4000"/>
                    <a:pt x="0" y="4000"/>
                  </a:cubicBezTo>
                  <a:cubicBezTo>
                    <a:pt x="0" y="1600"/>
                    <a:pt x="1234" y="0"/>
                    <a:pt x="3086" y="0"/>
                  </a:cubicBezTo>
                  <a:cubicBezTo>
                    <a:pt x="18514" y="0"/>
                    <a:pt x="18514" y="0"/>
                    <a:pt x="18514" y="0"/>
                  </a:cubicBezTo>
                  <a:cubicBezTo>
                    <a:pt x="20366" y="0"/>
                    <a:pt x="21600" y="1600"/>
                    <a:pt x="21600" y="4000"/>
                  </a:cubicBezTo>
                  <a:cubicBezTo>
                    <a:pt x="21600" y="17600"/>
                    <a:pt x="21600" y="17600"/>
                    <a:pt x="21600" y="17600"/>
                  </a:cubicBezTo>
                  <a:cubicBezTo>
                    <a:pt x="21600" y="192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14" name="Freeform 491"/>
            <p:cNvSpPr/>
            <p:nvPr/>
          </p:nvSpPr>
          <p:spPr>
            <a:xfrm>
              <a:off x="2570166" y="1382712"/>
              <a:ext cx="68263"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19200"/>
                    <a:pt x="0" y="17600"/>
                  </a:cubicBezTo>
                  <a:cubicBezTo>
                    <a:pt x="0" y="4000"/>
                    <a:pt x="0" y="4000"/>
                    <a:pt x="0" y="4000"/>
                  </a:cubicBezTo>
                  <a:cubicBezTo>
                    <a:pt x="0" y="1600"/>
                    <a:pt x="1234" y="0"/>
                    <a:pt x="3086" y="0"/>
                  </a:cubicBezTo>
                  <a:cubicBezTo>
                    <a:pt x="18514" y="0"/>
                    <a:pt x="18514" y="0"/>
                    <a:pt x="18514" y="0"/>
                  </a:cubicBezTo>
                  <a:cubicBezTo>
                    <a:pt x="19749" y="0"/>
                    <a:pt x="21600" y="1600"/>
                    <a:pt x="21600" y="4000"/>
                  </a:cubicBezTo>
                  <a:cubicBezTo>
                    <a:pt x="21600" y="17600"/>
                    <a:pt x="21600" y="17600"/>
                    <a:pt x="21600" y="17600"/>
                  </a:cubicBezTo>
                  <a:cubicBezTo>
                    <a:pt x="21600" y="19200"/>
                    <a:pt x="19749"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15" name="Freeform 492"/>
            <p:cNvSpPr/>
            <p:nvPr/>
          </p:nvSpPr>
          <p:spPr>
            <a:xfrm>
              <a:off x="2652716" y="1382712"/>
              <a:ext cx="69851"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851" y="21600"/>
                    <a:pt x="0" y="19200"/>
                    <a:pt x="0" y="17600"/>
                  </a:cubicBezTo>
                  <a:cubicBezTo>
                    <a:pt x="0" y="4000"/>
                    <a:pt x="0" y="4000"/>
                    <a:pt x="0" y="4000"/>
                  </a:cubicBezTo>
                  <a:cubicBezTo>
                    <a:pt x="0" y="1600"/>
                    <a:pt x="1851" y="0"/>
                    <a:pt x="3086" y="0"/>
                  </a:cubicBezTo>
                  <a:cubicBezTo>
                    <a:pt x="18514" y="0"/>
                    <a:pt x="18514" y="0"/>
                    <a:pt x="18514" y="0"/>
                  </a:cubicBezTo>
                  <a:cubicBezTo>
                    <a:pt x="20366" y="0"/>
                    <a:pt x="21600" y="1600"/>
                    <a:pt x="21600" y="4000"/>
                  </a:cubicBezTo>
                  <a:cubicBezTo>
                    <a:pt x="21600" y="17600"/>
                    <a:pt x="21600" y="17600"/>
                    <a:pt x="21600" y="17600"/>
                  </a:cubicBezTo>
                  <a:cubicBezTo>
                    <a:pt x="21600" y="192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16" name="Freeform 493"/>
            <p:cNvSpPr/>
            <p:nvPr/>
          </p:nvSpPr>
          <p:spPr>
            <a:xfrm>
              <a:off x="2738441" y="1382712"/>
              <a:ext cx="69851"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19200"/>
                    <a:pt x="0" y="17600"/>
                  </a:cubicBezTo>
                  <a:cubicBezTo>
                    <a:pt x="0" y="4000"/>
                    <a:pt x="0" y="4000"/>
                    <a:pt x="0" y="4000"/>
                  </a:cubicBezTo>
                  <a:cubicBezTo>
                    <a:pt x="0" y="1600"/>
                    <a:pt x="1234" y="0"/>
                    <a:pt x="3086" y="0"/>
                  </a:cubicBezTo>
                  <a:cubicBezTo>
                    <a:pt x="18514" y="0"/>
                    <a:pt x="18514" y="0"/>
                    <a:pt x="18514" y="0"/>
                  </a:cubicBezTo>
                  <a:cubicBezTo>
                    <a:pt x="20366" y="0"/>
                    <a:pt x="21600" y="1600"/>
                    <a:pt x="21600" y="4000"/>
                  </a:cubicBezTo>
                  <a:cubicBezTo>
                    <a:pt x="21600" y="17600"/>
                    <a:pt x="21600" y="17600"/>
                    <a:pt x="21600" y="17600"/>
                  </a:cubicBezTo>
                  <a:cubicBezTo>
                    <a:pt x="21600" y="192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17" name="Freeform 494"/>
            <p:cNvSpPr/>
            <p:nvPr/>
          </p:nvSpPr>
          <p:spPr>
            <a:xfrm>
              <a:off x="2824166" y="1382712"/>
              <a:ext cx="69851"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19200"/>
                    <a:pt x="0" y="17600"/>
                  </a:cubicBezTo>
                  <a:cubicBezTo>
                    <a:pt x="0" y="4000"/>
                    <a:pt x="0" y="4000"/>
                    <a:pt x="0" y="4000"/>
                  </a:cubicBezTo>
                  <a:cubicBezTo>
                    <a:pt x="0" y="1600"/>
                    <a:pt x="1234" y="0"/>
                    <a:pt x="3086" y="0"/>
                  </a:cubicBezTo>
                  <a:cubicBezTo>
                    <a:pt x="18514" y="0"/>
                    <a:pt x="18514" y="0"/>
                    <a:pt x="18514" y="0"/>
                  </a:cubicBezTo>
                  <a:cubicBezTo>
                    <a:pt x="20366" y="0"/>
                    <a:pt x="21600" y="1600"/>
                    <a:pt x="21600" y="4000"/>
                  </a:cubicBezTo>
                  <a:cubicBezTo>
                    <a:pt x="21600" y="17600"/>
                    <a:pt x="21600" y="17600"/>
                    <a:pt x="21600" y="17600"/>
                  </a:cubicBezTo>
                  <a:cubicBezTo>
                    <a:pt x="21600" y="192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18" name="Freeform 495"/>
            <p:cNvSpPr/>
            <p:nvPr/>
          </p:nvSpPr>
          <p:spPr>
            <a:xfrm>
              <a:off x="2143129" y="1447799"/>
              <a:ext cx="69851"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20000"/>
                    <a:pt x="0" y="17600"/>
                  </a:cubicBezTo>
                  <a:cubicBezTo>
                    <a:pt x="0" y="4000"/>
                    <a:pt x="0" y="4000"/>
                    <a:pt x="0" y="4000"/>
                  </a:cubicBezTo>
                  <a:cubicBezTo>
                    <a:pt x="0" y="1600"/>
                    <a:pt x="1234" y="0"/>
                    <a:pt x="3086" y="0"/>
                  </a:cubicBezTo>
                  <a:cubicBezTo>
                    <a:pt x="18514" y="0"/>
                    <a:pt x="18514" y="0"/>
                    <a:pt x="18514" y="0"/>
                  </a:cubicBezTo>
                  <a:cubicBezTo>
                    <a:pt x="20366" y="0"/>
                    <a:pt x="21600" y="1600"/>
                    <a:pt x="21600" y="4000"/>
                  </a:cubicBezTo>
                  <a:cubicBezTo>
                    <a:pt x="21600" y="17600"/>
                    <a:pt x="21600" y="17600"/>
                    <a:pt x="21600" y="17600"/>
                  </a:cubicBezTo>
                  <a:cubicBezTo>
                    <a:pt x="21600" y="200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19" name="Freeform 496"/>
            <p:cNvSpPr/>
            <p:nvPr/>
          </p:nvSpPr>
          <p:spPr>
            <a:xfrm>
              <a:off x="2228854" y="1447799"/>
              <a:ext cx="69851"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20000"/>
                    <a:pt x="0" y="17600"/>
                  </a:cubicBezTo>
                  <a:cubicBezTo>
                    <a:pt x="0" y="4000"/>
                    <a:pt x="0" y="4000"/>
                    <a:pt x="0" y="4000"/>
                  </a:cubicBezTo>
                  <a:cubicBezTo>
                    <a:pt x="0" y="1600"/>
                    <a:pt x="1234" y="0"/>
                    <a:pt x="3086" y="0"/>
                  </a:cubicBezTo>
                  <a:cubicBezTo>
                    <a:pt x="18514" y="0"/>
                    <a:pt x="18514" y="0"/>
                    <a:pt x="18514" y="0"/>
                  </a:cubicBezTo>
                  <a:cubicBezTo>
                    <a:pt x="19749" y="0"/>
                    <a:pt x="21600" y="1600"/>
                    <a:pt x="21600" y="4000"/>
                  </a:cubicBezTo>
                  <a:cubicBezTo>
                    <a:pt x="21600" y="17600"/>
                    <a:pt x="21600" y="17600"/>
                    <a:pt x="21600" y="17600"/>
                  </a:cubicBezTo>
                  <a:cubicBezTo>
                    <a:pt x="21600" y="20000"/>
                    <a:pt x="19749"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20" name="Freeform 497"/>
            <p:cNvSpPr/>
            <p:nvPr/>
          </p:nvSpPr>
          <p:spPr>
            <a:xfrm>
              <a:off x="2312991" y="1447799"/>
              <a:ext cx="69851"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851" y="21600"/>
                    <a:pt x="0" y="20000"/>
                    <a:pt x="0" y="17600"/>
                  </a:cubicBezTo>
                  <a:cubicBezTo>
                    <a:pt x="0" y="4000"/>
                    <a:pt x="0" y="4000"/>
                    <a:pt x="0" y="4000"/>
                  </a:cubicBezTo>
                  <a:cubicBezTo>
                    <a:pt x="0" y="1600"/>
                    <a:pt x="1851" y="0"/>
                    <a:pt x="3086" y="0"/>
                  </a:cubicBezTo>
                  <a:cubicBezTo>
                    <a:pt x="18514" y="0"/>
                    <a:pt x="18514" y="0"/>
                    <a:pt x="18514" y="0"/>
                  </a:cubicBezTo>
                  <a:cubicBezTo>
                    <a:pt x="20366" y="0"/>
                    <a:pt x="21600" y="1600"/>
                    <a:pt x="21600" y="4000"/>
                  </a:cubicBezTo>
                  <a:cubicBezTo>
                    <a:pt x="21600" y="17600"/>
                    <a:pt x="21600" y="17600"/>
                    <a:pt x="21600" y="17600"/>
                  </a:cubicBezTo>
                  <a:cubicBezTo>
                    <a:pt x="21600" y="200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21" name="Freeform 498"/>
            <p:cNvSpPr/>
            <p:nvPr/>
          </p:nvSpPr>
          <p:spPr>
            <a:xfrm>
              <a:off x="2398716" y="1447799"/>
              <a:ext cx="69851"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20000"/>
                    <a:pt x="0" y="17600"/>
                  </a:cubicBezTo>
                  <a:cubicBezTo>
                    <a:pt x="0" y="4000"/>
                    <a:pt x="0" y="4000"/>
                    <a:pt x="0" y="4000"/>
                  </a:cubicBezTo>
                  <a:cubicBezTo>
                    <a:pt x="0" y="1600"/>
                    <a:pt x="1234" y="0"/>
                    <a:pt x="3086" y="0"/>
                  </a:cubicBezTo>
                  <a:cubicBezTo>
                    <a:pt x="18514" y="0"/>
                    <a:pt x="18514" y="0"/>
                    <a:pt x="18514" y="0"/>
                  </a:cubicBezTo>
                  <a:cubicBezTo>
                    <a:pt x="20366" y="0"/>
                    <a:pt x="21600" y="1600"/>
                    <a:pt x="21600" y="4000"/>
                  </a:cubicBezTo>
                  <a:cubicBezTo>
                    <a:pt x="21600" y="17600"/>
                    <a:pt x="21600" y="17600"/>
                    <a:pt x="21600" y="17600"/>
                  </a:cubicBezTo>
                  <a:cubicBezTo>
                    <a:pt x="21600" y="200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22" name="Freeform 499"/>
            <p:cNvSpPr/>
            <p:nvPr/>
          </p:nvSpPr>
          <p:spPr>
            <a:xfrm>
              <a:off x="2484441" y="1447799"/>
              <a:ext cx="69851"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20000"/>
                    <a:pt x="0" y="17600"/>
                  </a:cubicBezTo>
                  <a:cubicBezTo>
                    <a:pt x="0" y="4000"/>
                    <a:pt x="0" y="4000"/>
                    <a:pt x="0" y="4000"/>
                  </a:cubicBezTo>
                  <a:cubicBezTo>
                    <a:pt x="0" y="1600"/>
                    <a:pt x="1234" y="0"/>
                    <a:pt x="3086" y="0"/>
                  </a:cubicBezTo>
                  <a:cubicBezTo>
                    <a:pt x="18514" y="0"/>
                    <a:pt x="18514" y="0"/>
                    <a:pt x="18514" y="0"/>
                  </a:cubicBezTo>
                  <a:cubicBezTo>
                    <a:pt x="20366" y="0"/>
                    <a:pt x="21600" y="1600"/>
                    <a:pt x="21600" y="4000"/>
                  </a:cubicBezTo>
                  <a:cubicBezTo>
                    <a:pt x="21600" y="17600"/>
                    <a:pt x="21600" y="17600"/>
                    <a:pt x="21600" y="17600"/>
                  </a:cubicBezTo>
                  <a:cubicBezTo>
                    <a:pt x="21600" y="200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23" name="Freeform 500"/>
            <p:cNvSpPr/>
            <p:nvPr/>
          </p:nvSpPr>
          <p:spPr>
            <a:xfrm>
              <a:off x="2570166" y="1447799"/>
              <a:ext cx="68263"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20000"/>
                    <a:pt x="0" y="17600"/>
                  </a:cubicBezTo>
                  <a:cubicBezTo>
                    <a:pt x="0" y="4000"/>
                    <a:pt x="0" y="4000"/>
                    <a:pt x="0" y="4000"/>
                  </a:cubicBezTo>
                  <a:cubicBezTo>
                    <a:pt x="0" y="1600"/>
                    <a:pt x="1234" y="0"/>
                    <a:pt x="3086" y="0"/>
                  </a:cubicBezTo>
                  <a:cubicBezTo>
                    <a:pt x="18514" y="0"/>
                    <a:pt x="18514" y="0"/>
                    <a:pt x="18514" y="0"/>
                  </a:cubicBezTo>
                  <a:cubicBezTo>
                    <a:pt x="19749" y="0"/>
                    <a:pt x="21600" y="1600"/>
                    <a:pt x="21600" y="4000"/>
                  </a:cubicBezTo>
                  <a:cubicBezTo>
                    <a:pt x="21600" y="17600"/>
                    <a:pt x="21600" y="17600"/>
                    <a:pt x="21600" y="17600"/>
                  </a:cubicBezTo>
                  <a:cubicBezTo>
                    <a:pt x="21600" y="20000"/>
                    <a:pt x="19749"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24" name="Freeform 501"/>
            <p:cNvSpPr/>
            <p:nvPr/>
          </p:nvSpPr>
          <p:spPr>
            <a:xfrm>
              <a:off x="2652716" y="1447799"/>
              <a:ext cx="69851"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851" y="21600"/>
                    <a:pt x="0" y="20000"/>
                    <a:pt x="0" y="17600"/>
                  </a:cubicBezTo>
                  <a:cubicBezTo>
                    <a:pt x="0" y="4000"/>
                    <a:pt x="0" y="4000"/>
                    <a:pt x="0" y="4000"/>
                  </a:cubicBezTo>
                  <a:cubicBezTo>
                    <a:pt x="0" y="1600"/>
                    <a:pt x="1851" y="0"/>
                    <a:pt x="3086" y="0"/>
                  </a:cubicBezTo>
                  <a:cubicBezTo>
                    <a:pt x="18514" y="0"/>
                    <a:pt x="18514" y="0"/>
                    <a:pt x="18514" y="0"/>
                  </a:cubicBezTo>
                  <a:cubicBezTo>
                    <a:pt x="20366" y="0"/>
                    <a:pt x="21600" y="1600"/>
                    <a:pt x="21600" y="4000"/>
                  </a:cubicBezTo>
                  <a:cubicBezTo>
                    <a:pt x="21600" y="17600"/>
                    <a:pt x="21600" y="17600"/>
                    <a:pt x="21600" y="17600"/>
                  </a:cubicBezTo>
                  <a:cubicBezTo>
                    <a:pt x="21600" y="200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25" name="Freeform 502"/>
            <p:cNvSpPr/>
            <p:nvPr/>
          </p:nvSpPr>
          <p:spPr>
            <a:xfrm>
              <a:off x="2738441" y="1447799"/>
              <a:ext cx="69851"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20000"/>
                    <a:pt x="0" y="17600"/>
                  </a:cubicBezTo>
                  <a:cubicBezTo>
                    <a:pt x="0" y="4000"/>
                    <a:pt x="0" y="4000"/>
                    <a:pt x="0" y="4000"/>
                  </a:cubicBezTo>
                  <a:cubicBezTo>
                    <a:pt x="0" y="1600"/>
                    <a:pt x="1234" y="0"/>
                    <a:pt x="3086" y="0"/>
                  </a:cubicBezTo>
                  <a:cubicBezTo>
                    <a:pt x="18514" y="0"/>
                    <a:pt x="18514" y="0"/>
                    <a:pt x="18514" y="0"/>
                  </a:cubicBezTo>
                  <a:cubicBezTo>
                    <a:pt x="20366" y="0"/>
                    <a:pt x="21600" y="1600"/>
                    <a:pt x="21600" y="4000"/>
                  </a:cubicBezTo>
                  <a:cubicBezTo>
                    <a:pt x="21600" y="17600"/>
                    <a:pt x="21600" y="17600"/>
                    <a:pt x="21600" y="17600"/>
                  </a:cubicBezTo>
                  <a:cubicBezTo>
                    <a:pt x="21600" y="200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26" name="Freeform 503"/>
            <p:cNvSpPr/>
            <p:nvPr/>
          </p:nvSpPr>
          <p:spPr>
            <a:xfrm>
              <a:off x="2824166" y="1447799"/>
              <a:ext cx="69851" cy="53976"/>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20000"/>
                    <a:pt x="0" y="17600"/>
                  </a:cubicBezTo>
                  <a:cubicBezTo>
                    <a:pt x="0" y="4000"/>
                    <a:pt x="0" y="4000"/>
                    <a:pt x="0" y="4000"/>
                  </a:cubicBezTo>
                  <a:cubicBezTo>
                    <a:pt x="0" y="1600"/>
                    <a:pt x="1234" y="0"/>
                    <a:pt x="3086" y="0"/>
                  </a:cubicBezTo>
                  <a:cubicBezTo>
                    <a:pt x="18514" y="0"/>
                    <a:pt x="18514" y="0"/>
                    <a:pt x="18514" y="0"/>
                  </a:cubicBezTo>
                  <a:cubicBezTo>
                    <a:pt x="20366" y="0"/>
                    <a:pt x="21600" y="1600"/>
                    <a:pt x="21600" y="4000"/>
                  </a:cubicBezTo>
                  <a:cubicBezTo>
                    <a:pt x="21600" y="17600"/>
                    <a:pt x="21600" y="17600"/>
                    <a:pt x="21600" y="17600"/>
                  </a:cubicBezTo>
                  <a:cubicBezTo>
                    <a:pt x="21600" y="200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27" name="Freeform 504"/>
            <p:cNvSpPr/>
            <p:nvPr/>
          </p:nvSpPr>
          <p:spPr>
            <a:xfrm>
              <a:off x="2143129" y="1514474"/>
              <a:ext cx="69851" cy="52389"/>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20000"/>
                    <a:pt x="0" y="17600"/>
                  </a:cubicBezTo>
                  <a:cubicBezTo>
                    <a:pt x="0" y="4000"/>
                    <a:pt x="0" y="4000"/>
                    <a:pt x="0" y="4000"/>
                  </a:cubicBezTo>
                  <a:cubicBezTo>
                    <a:pt x="0" y="1600"/>
                    <a:pt x="1234" y="0"/>
                    <a:pt x="3086" y="0"/>
                  </a:cubicBezTo>
                  <a:cubicBezTo>
                    <a:pt x="18514" y="0"/>
                    <a:pt x="18514" y="0"/>
                    <a:pt x="18514" y="0"/>
                  </a:cubicBezTo>
                  <a:cubicBezTo>
                    <a:pt x="20366" y="0"/>
                    <a:pt x="21600" y="1600"/>
                    <a:pt x="21600" y="4000"/>
                  </a:cubicBezTo>
                  <a:cubicBezTo>
                    <a:pt x="21600" y="17600"/>
                    <a:pt x="21600" y="17600"/>
                    <a:pt x="21600" y="17600"/>
                  </a:cubicBezTo>
                  <a:cubicBezTo>
                    <a:pt x="21600" y="200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28" name="Freeform 505"/>
            <p:cNvSpPr/>
            <p:nvPr/>
          </p:nvSpPr>
          <p:spPr>
            <a:xfrm>
              <a:off x="2228854" y="1514474"/>
              <a:ext cx="69851" cy="52389"/>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20000"/>
                    <a:pt x="0" y="17600"/>
                  </a:cubicBezTo>
                  <a:cubicBezTo>
                    <a:pt x="0" y="4000"/>
                    <a:pt x="0" y="4000"/>
                    <a:pt x="0" y="4000"/>
                  </a:cubicBezTo>
                  <a:cubicBezTo>
                    <a:pt x="0" y="1600"/>
                    <a:pt x="1234" y="0"/>
                    <a:pt x="3086" y="0"/>
                  </a:cubicBezTo>
                  <a:cubicBezTo>
                    <a:pt x="18514" y="0"/>
                    <a:pt x="18514" y="0"/>
                    <a:pt x="18514" y="0"/>
                  </a:cubicBezTo>
                  <a:cubicBezTo>
                    <a:pt x="19749" y="0"/>
                    <a:pt x="21600" y="1600"/>
                    <a:pt x="21600" y="4000"/>
                  </a:cubicBezTo>
                  <a:cubicBezTo>
                    <a:pt x="21600" y="17600"/>
                    <a:pt x="21600" y="17600"/>
                    <a:pt x="21600" y="17600"/>
                  </a:cubicBezTo>
                  <a:cubicBezTo>
                    <a:pt x="21600" y="20000"/>
                    <a:pt x="19749"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29" name="Freeform 506"/>
            <p:cNvSpPr/>
            <p:nvPr/>
          </p:nvSpPr>
          <p:spPr>
            <a:xfrm>
              <a:off x="2312991" y="1514474"/>
              <a:ext cx="69851" cy="52389"/>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851" y="21600"/>
                    <a:pt x="0" y="20000"/>
                    <a:pt x="0" y="17600"/>
                  </a:cubicBezTo>
                  <a:cubicBezTo>
                    <a:pt x="0" y="4000"/>
                    <a:pt x="0" y="4000"/>
                    <a:pt x="0" y="4000"/>
                  </a:cubicBezTo>
                  <a:cubicBezTo>
                    <a:pt x="0" y="1600"/>
                    <a:pt x="1851" y="0"/>
                    <a:pt x="3086" y="0"/>
                  </a:cubicBezTo>
                  <a:cubicBezTo>
                    <a:pt x="18514" y="0"/>
                    <a:pt x="18514" y="0"/>
                    <a:pt x="18514" y="0"/>
                  </a:cubicBezTo>
                  <a:cubicBezTo>
                    <a:pt x="20366" y="0"/>
                    <a:pt x="21600" y="1600"/>
                    <a:pt x="21600" y="4000"/>
                  </a:cubicBezTo>
                  <a:cubicBezTo>
                    <a:pt x="21600" y="17600"/>
                    <a:pt x="21600" y="17600"/>
                    <a:pt x="21600" y="17600"/>
                  </a:cubicBezTo>
                  <a:cubicBezTo>
                    <a:pt x="21600" y="200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30" name="Freeform 507"/>
            <p:cNvSpPr/>
            <p:nvPr/>
          </p:nvSpPr>
          <p:spPr>
            <a:xfrm>
              <a:off x="2398716" y="1514474"/>
              <a:ext cx="69851" cy="52389"/>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20000"/>
                    <a:pt x="0" y="17600"/>
                  </a:cubicBezTo>
                  <a:cubicBezTo>
                    <a:pt x="0" y="4000"/>
                    <a:pt x="0" y="4000"/>
                    <a:pt x="0" y="4000"/>
                  </a:cubicBezTo>
                  <a:cubicBezTo>
                    <a:pt x="0" y="1600"/>
                    <a:pt x="1234" y="0"/>
                    <a:pt x="3086" y="0"/>
                  </a:cubicBezTo>
                  <a:cubicBezTo>
                    <a:pt x="18514" y="0"/>
                    <a:pt x="18514" y="0"/>
                    <a:pt x="18514" y="0"/>
                  </a:cubicBezTo>
                  <a:cubicBezTo>
                    <a:pt x="20366" y="0"/>
                    <a:pt x="21600" y="1600"/>
                    <a:pt x="21600" y="4000"/>
                  </a:cubicBezTo>
                  <a:cubicBezTo>
                    <a:pt x="21600" y="17600"/>
                    <a:pt x="21600" y="17600"/>
                    <a:pt x="21600" y="17600"/>
                  </a:cubicBezTo>
                  <a:cubicBezTo>
                    <a:pt x="21600" y="200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31" name="Freeform 508"/>
            <p:cNvSpPr/>
            <p:nvPr/>
          </p:nvSpPr>
          <p:spPr>
            <a:xfrm>
              <a:off x="2484441" y="1514474"/>
              <a:ext cx="69851" cy="52389"/>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20000"/>
                    <a:pt x="0" y="17600"/>
                  </a:cubicBezTo>
                  <a:cubicBezTo>
                    <a:pt x="0" y="4000"/>
                    <a:pt x="0" y="4000"/>
                    <a:pt x="0" y="4000"/>
                  </a:cubicBezTo>
                  <a:cubicBezTo>
                    <a:pt x="0" y="1600"/>
                    <a:pt x="1234" y="0"/>
                    <a:pt x="3086" y="0"/>
                  </a:cubicBezTo>
                  <a:cubicBezTo>
                    <a:pt x="18514" y="0"/>
                    <a:pt x="18514" y="0"/>
                    <a:pt x="18514" y="0"/>
                  </a:cubicBezTo>
                  <a:cubicBezTo>
                    <a:pt x="20366" y="0"/>
                    <a:pt x="21600" y="1600"/>
                    <a:pt x="21600" y="4000"/>
                  </a:cubicBezTo>
                  <a:cubicBezTo>
                    <a:pt x="21600" y="17600"/>
                    <a:pt x="21600" y="17600"/>
                    <a:pt x="21600" y="17600"/>
                  </a:cubicBezTo>
                  <a:cubicBezTo>
                    <a:pt x="21600" y="200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32" name="Freeform 509"/>
            <p:cNvSpPr/>
            <p:nvPr/>
          </p:nvSpPr>
          <p:spPr>
            <a:xfrm>
              <a:off x="2570166" y="1514474"/>
              <a:ext cx="68263" cy="52389"/>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20000"/>
                    <a:pt x="0" y="17600"/>
                  </a:cubicBezTo>
                  <a:cubicBezTo>
                    <a:pt x="0" y="4000"/>
                    <a:pt x="0" y="4000"/>
                    <a:pt x="0" y="4000"/>
                  </a:cubicBezTo>
                  <a:cubicBezTo>
                    <a:pt x="0" y="1600"/>
                    <a:pt x="1234" y="0"/>
                    <a:pt x="3086" y="0"/>
                  </a:cubicBezTo>
                  <a:cubicBezTo>
                    <a:pt x="18514" y="0"/>
                    <a:pt x="18514" y="0"/>
                    <a:pt x="18514" y="0"/>
                  </a:cubicBezTo>
                  <a:cubicBezTo>
                    <a:pt x="19749" y="0"/>
                    <a:pt x="21600" y="1600"/>
                    <a:pt x="21600" y="4000"/>
                  </a:cubicBezTo>
                  <a:cubicBezTo>
                    <a:pt x="21600" y="17600"/>
                    <a:pt x="21600" y="17600"/>
                    <a:pt x="21600" y="17600"/>
                  </a:cubicBezTo>
                  <a:cubicBezTo>
                    <a:pt x="21600" y="20000"/>
                    <a:pt x="19749"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33" name="Freeform 510"/>
            <p:cNvSpPr/>
            <p:nvPr/>
          </p:nvSpPr>
          <p:spPr>
            <a:xfrm>
              <a:off x="2652716" y="1514474"/>
              <a:ext cx="69851" cy="52389"/>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851" y="21600"/>
                    <a:pt x="0" y="20000"/>
                    <a:pt x="0" y="17600"/>
                  </a:cubicBezTo>
                  <a:cubicBezTo>
                    <a:pt x="0" y="4000"/>
                    <a:pt x="0" y="4000"/>
                    <a:pt x="0" y="4000"/>
                  </a:cubicBezTo>
                  <a:cubicBezTo>
                    <a:pt x="0" y="1600"/>
                    <a:pt x="1851" y="0"/>
                    <a:pt x="3086" y="0"/>
                  </a:cubicBezTo>
                  <a:cubicBezTo>
                    <a:pt x="18514" y="0"/>
                    <a:pt x="18514" y="0"/>
                    <a:pt x="18514" y="0"/>
                  </a:cubicBezTo>
                  <a:cubicBezTo>
                    <a:pt x="20366" y="0"/>
                    <a:pt x="21600" y="1600"/>
                    <a:pt x="21600" y="4000"/>
                  </a:cubicBezTo>
                  <a:cubicBezTo>
                    <a:pt x="21600" y="17600"/>
                    <a:pt x="21600" y="17600"/>
                    <a:pt x="21600" y="17600"/>
                  </a:cubicBezTo>
                  <a:cubicBezTo>
                    <a:pt x="21600" y="200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34" name="Freeform 511"/>
            <p:cNvSpPr/>
            <p:nvPr/>
          </p:nvSpPr>
          <p:spPr>
            <a:xfrm>
              <a:off x="2738441" y="1514474"/>
              <a:ext cx="69851" cy="52389"/>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20000"/>
                    <a:pt x="0" y="17600"/>
                  </a:cubicBezTo>
                  <a:cubicBezTo>
                    <a:pt x="0" y="4000"/>
                    <a:pt x="0" y="4000"/>
                    <a:pt x="0" y="4000"/>
                  </a:cubicBezTo>
                  <a:cubicBezTo>
                    <a:pt x="0" y="1600"/>
                    <a:pt x="1234" y="0"/>
                    <a:pt x="3086" y="0"/>
                  </a:cubicBezTo>
                  <a:cubicBezTo>
                    <a:pt x="18514" y="0"/>
                    <a:pt x="18514" y="0"/>
                    <a:pt x="18514" y="0"/>
                  </a:cubicBezTo>
                  <a:cubicBezTo>
                    <a:pt x="20366" y="0"/>
                    <a:pt x="21600" y="1600"/>
                    <a:pt x="21600" y="4000"/>
                  </a:cubicBezTo>
                  <a:cubicBezTo>
                    <a:pt x="21600" y="17600"/>
                    <a:pt x="21600" y="17600"/>
                    <a:pt x="21600" y="17600"/>
                  </a:cubicBezTo>
                  <a:cubicBezTo>
                    <a:pt x="21600" y="200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35" name="Freeform 512"/>
            <p:cNvSpPr/>
            <p:nvPr/>
          </p:nvSpPr>
          <p:spPr>
            <a:xfrm>
              <a:off x="2824166" y="1514474"/>
              <a:ext cx="69851" cy="52389"/>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3086" y="21600"/>
                    <a:pt x="3086" y="21600"/>
                    <a:pt x="3086" y="21600"/>
                  </a:cubicBezTo>
                  <a:cubicBezTo>
                    <a:pt x="1234" y="21600"/>
                    <a:pt x="0" y="20000"/>
                    <a:pt x="0" y="17600"/>
                  </a:cubicBezTo>
                  <a:cubicBezTo>
                    <a:pt x="0" y="4000"/>
                    <a:pt x="0" y="4000"/>
                    <a:pt x="0" y="4000"/>
                  </a:cubicBezTo>
                  <a:cubicBezTo>
                    <a:pt x="0" y="1600"/>
                    <a:pt x="1234" y="0"/>
                    <a:pt x="3086" y="0"/>
                  </a:cubicBezTo>
                  <a:cubicBezTo>
                    <a:pt x="18514" y="0"/>
                    <a:pt x="18514" y="0"/>
                    <a:pt x="18514" y="0"/>
                  </a:cubicBezTo>
                  <a:cubicBezTo>
                    <a:pt x="20366" y="0"/>
                    <a:pt x="21600" y="1600"/>
                    <a:pt x="21600" y="4000"/>
                  </a:cubicBezTo>
                  <a:cubicBezTo>
                    <a:pt x="21600" y="17600"/>
                    <a:pt x="21600" y="17600"/>
                    <a:pt x="21600" y="17600"/>
                  </a:cubicBezTo>
                  <a:cubicBezTo>
                    <a:pt x="21600" y="20000"/>
                    <a:pt x="20366" y="21600"/>
                    <a:pt x="18514" y="21600"/>
                  </a:cubicBez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36" name="Freeform 513"/>
            <p:cNvSpPr/>
            <p:nvPr/>
          </p:nvSpPr>
          <p:spPr>
            <a:xfrm>
              <a:off x="2046291" y="1647824"/>
              <a:ext cx="1003301" cy="198439"/>
            </a:xfrm>
            <a:custGeom>
              <a:avLst/>
              <a:gdLst/>
              <a:ahLst/>
              <a:cxnLst>
                <a:cxn ang="0">
                  <a:pos x="wd2" y="hd2"/>
                </a:cxn>
                <a:cxn ang="5400000">
                  <a:pos x="wd2" y="hd2"/>
                </a:cxn>
                <a:cxn ang="10800000">
                  <a:pos x="wd2" y="hd2"/>
                </a:cxn>
                <a:cxn ang="16200000">
                  <a:pos x="wd2" y="hd2"/>
                </a:cxn>
              </a:cxnLst>
              <a:rect l="0" t="0" r="r" b="b"/>
              <a:pathLst>
                <a:path w="21600" h="21600" extrusionOk="0">
                  <a:moveTo>
                    <a:pt x="20357" y="3672"/>
                  </a:moveTo>
                  <a:cubicBezTo>
                    <a:pt x="20014" y="0"/>
                    <a:pt x="19629" y="0"/>
                    <a:pt x="19114" y="0"/>
                  </a:cubicBezTo>
                  <a:cubicBezTo>
                    <a:pt x="10800" y="0"/>
                    <a:pt x="10800" y="0"/>
                    <a:pt x="10800" y="0"/>
                  </a:cubicBezTo>
                  <a:cubicBezTo>
                    <a:pt x="2486" y="0"/>
                    <a:pt x="2486" y="0"/>
                    <a:pt x="2486" y="0"/>
                  </a:cubicBezTo>
                  <a:cubicBezTo>
                    <a:pt x="1971" y="0"/>
                    <a:pt x="1586" y="0"/>
                    <a:pt x="1243" y="3672"/>
                  </a:cubicBezTo>
                  <a:cubicBezTo>
                    <a:pt x="0" y="16848"/>
                    <a:pt x="0" y="16848"/>
                    <a:pt x="0" y="16848"/>
                  </a:cubicBezTo>
                  <a:cubicBezTo>
                    <a:pt x="0" y="19440"/>
                    <a:pt x="429" y="21600"/>
                    <a:pt x="943" y="21600"/>
                  </a:cubicBezTo>
                  <a:cubicBezTo>
                    <a:pt x="10800" y="21600"/>
                    <a:pt x="10800" y="21600"/>
                    <a:pt x="10800" y="21600"/>
                  </a:cubicBezTo>
                  <a:cubicBezTo>
                    <a:pt x="20657" y="21600"/>
                    <a:pt x="20657" y="21600"/>
                    <a:pt x="20657" y="21600"/>
                  </a:cubicBezTo>
                  <a:cubicBezTo>
                    <a:pt x="21171" y="21600"/>
                    <a:pt x="21600" y="19440"/>
                    <a:pt x="21600" y="16848"/>
                  </a:cubicBezTo>
                  <a:lnTo>
                    <a:pt x="20357" y="3672"/>
                  </a:lnTo>
                  <a:close/>
                </a:path>
              </a:pathLst>
            </a:custGeom>
            <a:solidFill>
              <a:srgbClr val="B0AFB0"/>
            </a:solidFill>
            <a:ln w="12700" cap="flat">
              <a:noFill/>
              <a:miter lim="400000"/>
            </a:ln>
            <a:effectLst/>
          </p:spPr>
          <p:txBody>
            <a:bodyPr wrap="square" lIns="45719" tIns="45719" rIns="45719" bIns="45719" numCol="1" anchor="t">
              <a:noAutofit/>
            </a:bodyPr>
            <a:lstStyle/>
            <a:p>
              <a:endParaRPr/>
            </a:p>
          </p:txBody>
        </p:sp>
        <p:sp>
          <p:nvSpPr>
            <p:cNvPr id="237" name="Freeform 514"/>
            <p:cNvSpPr/>
            <p:nvPr/>
          </p:nvSpPr>
          <p:spPr>
            <a:xfrm>
              <a:off x="2073279" y="1658937"/>
              <a:ext cx="947738" cy="155576"/>
            </a:xfrm>
            <a:custGeom>
              <a:avLst/>
              <a:gdLst/>
              <a:ahLst/>
              <a:cxnLst>
                <a:cxn ang="0">
                  <a:pos x="wd2" y="hd2"/>
                </a:cxn>
                <a:cxn ang="5400000">
                  <a:pos x="wd2" y="hd2"/>
                </a:cxn>
                <a:cxn ang="10800000">
                  <a:pos x="wd2" y="hd2"/>
                </a:cxn>
                <a:cxn ang="16200000">
                  <a:pos x="wd2" y="hd2"/>
                </a:cxn>
              </a:cxnLst>
              <a:rect l="0" t="0" r="r" b="b"/>
              <a:pathLst>
                <a:path w="21600" h="21600" extrusionOk="0">
                  <a:moveTo>
                    <a:pt x="19936" y="0"/>
                  </a:moveTo>
                  <a:lnTo>
                    <a:pt x="1592" y="0"/>
                  </a:lnTo>
                  <a:lnTo>
                    <a:pt x="0" y="21600"/>
                  </a:lnTo>
                  <a:lnTo>
                    <a:pt x="21600" y="21600"/>
                  </a:lnTo>
                  <a:lnTo>
                    <a:pt x="19936" y="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238" name="Freeform 515"/>
            <p:cNvSpPr/>
            <p:nvPr/>
          </p:nvSpPr>
          <p:spPr>
            <a:xfrm>
              <a:off x="2073279" y="1782762"/>
              <a:ext cx="947738" cy="3175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326" y="0"/>
                  </a:lnTo>
                  <a:lnTo>
                    <a:pt x="21311" y="0"/>
                  </a:lnTo>
                  <a:lnTo>
                    <a:pt x="21600" y="21600"/>
                  </a:lnTo>
                  <a:lnTo>
                    <a:pt x="0" y="21600"/>
                  </a:lnTo>
                  <a:close/>
                </a:path>
              </a:pathLst>
            </a:custGeom>
            <a:solidFill>
              <a:srgbClr val="EE2C3F"/>
            </a:solidFill>
            <a:ln w="12700" cap="flat">
              <a:noFill/>
              <a:miter lim="400000"/>
            </a:ln>
            <a:effectLst/>
          </p:spPr>
          <p:txBody>
            <a:bodyPr wrap="square" lIns="45719" tIns="45719" rIns="45719" bIns="45719" numCol="1" anchor="t">
              <a:noAutofit/>
            </a:bodyPr>
            <a:lstStyle/>
            <a:p>
              <a:endParaRPr/>
            </a:p>
          </p:txBody>
        </p:sp>
        <p:sp>
          <p:nvSpPr>
            <p:cNvPr id="239" name="Freeform 516"/>
            <p:cNvSpPr/>
            <p:nvPr/>
          </p:nvSpPr>
          <p:spPr>
            <a:xfrm>
              <a:off x="2136779" y="1676399"/>
              <a:ext cx="255588" cy="6985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2415" y="0"/>
                  </a:lnTo>
                  <a:lnTo>
                    <a:pt x="0" y="21600"/>
                  </a:lnTo>
                  <a:close/>
                </a:path>
              </a:pathLst>
            </a:custGeom>
            <a:solidFill>
              <a:srgbClr val="2F5062"/>
            </a:solidFill>
            <a:ln w="12700" cap="flat">
              <a:noFill/>
              <a:miter lim="400000"/>
            </a:ln>
            <a:effectLst/>
          </p:spPr>
          <p:txBody>
            <a:bodyPr wrap="square" lIns="45719" tIns="45719" rIns="45719" bIns="45719" numCol="1" anchor="t">
              <a:noAutofit/>
            </a:bodyPr>
            <a:lstStyle/>
            <a:p>
              <a:endParaRPr/>
            </a:p>
          </p:txBody>
        </p:sp>
        <p:sp>
          <p:nvSpPr>
            <p:cNvPr id="240" name="Freeform 517"/>
            <p:cNvSpPr/>
            <p:nvPr/>
          </p:nvSpPr>
          <p:spPr>
            <a:xfrm>
              <a:off x="2697166" y="1676399"/>
              <a:ext cx="254001" cy="6985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19305" y="0"/>
                  </a:lnTo>
                  <a:lnTo>
                    <a:pt x="21600" y="21600"/>
                  </a:lnTo>
                  <a:close/>
                </a:path>
              </a:pathLst>
            </a:custGeom>
            <a:solidFill>
              <a:srgbClr val="2F5062"/>
            </a:solidFill>
            <a:ln w="12700" cap="flat">
              <a:noFill/>
              <a:miter lim="400000"/>
            </a:ln>
            <a:effectLst/>
          </p:spPr>
          <p:txBody>
            <a:bodyPr wrap="square" lIns="45719" tIns="45719" rIns="45719" bIns="45719" numCol="1" anchor="t">
              <a:noAutofit/>
            </a:bodyPr>
            <a:lstStyle/>
            <a:p>
              <a:endParaRPr/>
            </a:p>
          </p:txBody>
        </p:sp>
        <p:sp>
          <p:nvSpPr>
            <p:cNvPr id="241" name="Freeform 518"/>
            <p:cNvSpPr/>
            <p:nvPr/>
          </p:nvSpPr>
          <p:spPr>
            <a:xfrm>
              <a:off x="4073528" y="2890837"/>
              <a:ext cx="502780" cy="947598"/>
            </a:xfrm>
            <a:custGeom>
              <a:avLst/>
              <a:gdLst/>
              <a:ahLst/>
              <a:cxnLst>
                <a:cxn ang="0">
                  <a:pos x="wd2" y="hd2"/>
                </a:cxn>
                <a:cxn ang="5400000">
                  <a:pos x="wd2" y="hd2"/>
                </a:cxn>
                <a:cxn ang="10800000">
                  <a:pos x="wd2" y="hd2"/>
                </a:cxn>
                <a:cxn ang="16200000">
                  <a:pos x="wd2" y="hd2"/>
                </a:cxn>
              </a:cxnLst>
              <a:rect l="0" t="0" r="r" b="b"/>
              <a:pathLst>
                <a:path w="21512" h="21525" extrusionOk="0">
                  <a:moveTo>
                    <a:pt x="0" y="8450"/>
                  </a:moveTo>
                  <a:cubicBezTo>
                    <a:pt x="13266" y="8450"/>
                    <a:pt x="13266" y="8450"/>
                    <a:pt x="13266" y="8450"/>
                  </a:cubicBezTo>
                  <a:cubicBezTo>
                    <a:pt x="13266" y="8450"/>
                    <a:pt x="8504" y="1762"/>
                    <a:pt x="8164" y="1717"/>
                  </a:cubicBezTo>
                  <a:cubicBezTo>
                    <a:pt x="13861" y="0"/>
                    <a:pt x="13861" y="0"/>
                    <a:pt x="13861" y="0"/>
                  </a:cubicBezTo>
                  <a:cubicBezTo>
                    <a:pt x="13861" y="0"/>
                    <a:pt x="21175" y="7772"/>
                    <a:pt x="21345" y="8134"/>
                  </a:cubicBezTo>
                  <a:cubicBezTo>
                    <a:pt x="21600" y="8450"/>
                    <a:pt x="21600" y="15319"/>
                    <a:pt x="21090" y="15861"/>
                  </a:cubicBezTo>
                  <a:cubicBezTo>
                    <a:pt x="20494" y="16449"/>
                    <a:pt x="14202" y="21374"/>
                    <a:pt x="13436" y="21464"/>
                  </a:cubicBezTo>
                  <a:cubicBezTo>
                    <a:pt x="12671" y="21600"/>
                    <a:pt x="11906" y="21464"/>
                    <a:pt x="11906" y="21464"/>
                  </a:cubicBezTo>
                  <a:cubicBezTo>
                    <a:pt x="4422" y="14325"/>
                    <a:pt x="4422" y="14325"/>
                    <a:pt x="4422" y="14325"/>
                  </a:cubicBezTo>
                  <a:lnTo>
                    <a:pt x="0" y="8450"/>
                  </a:lnTo>
                  <a:close/>
                </a:path>
              </a:pathLst>
            </a:custGeom>
            <a:solidFill>
              <a:srgbClr val="3B3A3E"/>
            </a:solidFill>
            <a:ln w="12700" cap="flat">
              <a:noFill/>
              <a:miter lim="400000"/>
            </a:ln>
            <a:effectLst/>
          </p:spPr>
          <p:txBody>
            <a:bodyPr wrap="square" lIns="45719" tIns="45719" rIns="45719" bIns="45719" numCol="1" anchor="t">
              <a:noAutofit/>
            </a:bodyPr>
            <a:lstStyle/>
            <a:p>
              <a:endParaRPr/>
            </a:p>
          </p:txBody>
        </p:sp>
        <p:sp>
          <p:nvSpPr>
            <p:cNvPr id="242" name="Freeform 519"/>
            <p:cNvSpPr/>
            <p:nvPr/>
          </p:nvSpPr>
          <p:spPr>
            <a:xfrm>
              <a:off x="4378328" y="3414712"/>
              <a:ext cx="32022" cy="158751"/>
            </a:xfrm>
            <a:custGeom>
              <a:avLst/>
              <a:gdLst/>
              <a:ahLst/>
              <a:cxnLst>
                <a:cxn ang="0">
                  <a:pos x="wd2" y="hd2"/>
                </a:cxn>
                <a:cxn ang="5400000">
                  <a:pos x="wd2" y="hd2"/>
                </a:cxn>
                <a:cxn ang="10800000">
                  <a:pos x="wd2" y="hd2"/>
                </a:cxn>
                <a:cxn ang="16200000">
                  <a:pos x="wd2" y="hd2"/>
                </a:cxn>
              </a:cxnLst>
              <a:rect l="0" t="0" r="r" b="b"/>
              <a:pathLst>
                <a:path w="16136" h="21600" extrusionOk="0">
                  <a:moveTo>
                    <a:pt x="8836" y="21600"/>
                  </a:moveTo>
                  <a:cubicBezTo>
                    <a:pt x="0" y="8640"/>
                    <a:pt x="0" y="8640"/>
                    <a:pt x="0" y="8640"/>
                  </a:cubicBezTo>
                  <a:cubicBezTo>
                    <a:pt x="0" y="4590"/>
                    <a:pt x="0" y="4590"/>
                    <a:pt x="0" y="4590"/>
                  </a:cubicBezTo>
                  <a:cubicBezTo>
                    <a:pt x="0" y="4590"/>
                    <a:pt x="6873" y="14850"/>
                    <a:pt x="8836" y="12960"/>
                  </a:cubicBezTo>
                  <a:cubicBezTo>
                    <a:pt x="11782" y="11340"/>
                    <a:pt x="13745" y="0"/>
                    <a:pt x="13745" y="0"/>
                  </a:cubicBezTo>
                  <a:cubicBezTo>
                    <a:pt x="13745" y="0"/>
                    <a:pt x="21600" y="15120"/>
                    <a:pt x="8836" y="21600"/>
                  </a:cubicBez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243" name="Freeform 520"/>
            <p:cNvSpPr/>
            <p:nvPr/>
          </p:nvSpPr>
          <p:spPr>
            <a:xfrm>
              <a:off x="4351341" y="3262312"/>
              <a:ext cx="53976" cy="279401"/>
            </a:xfrm>
            <a:custGeom>
              <a:avLst/>
              <a:gdLst/>
              <a:ahLst/>
              <a:cxnLst>
                <a:cxn ang="0">
                  <a:pos x="wd2" y="hd2"/>
                </a:cxn>
                <a:cxn ang="5400000">
                  <a:pos x="wd2" y="hd2"/>
                </a:cxn>
                <a:cxn ang="10800000">
                  <a:pos x="wd2" y="hd2"/>
                </a:cxn>
                <a:cxn ang="16200000">
                  <a:pos x="wd2" y="hd2"/>
                </a:cxn>
              </a:cxnLst>
              <a:rect l="0" t="0" r="r" b="b"/>
              <a:pathLst>
                <a:path w="21600" h="21600" extrusionOk="0">
                  <a:moveTo>
                    <a:pt x="12706" y="0"/>
                  </a:moveTo>
                  <a:lnTo>
                    <a:pt x="21600" y="12641"/>
                  </a:lnTo>
                  <a:lnTo>
                    <a:pt x="21600" y="21600"/>
                  </a:lnTo>
                  <a:lnTo>
                    <a:pt x="12706" y="17918"/>
                  </a:lnTo>
                  <a:lnTo>
                    <a:pt x="0" y="0"/>
                  </a:lnTo>
                  <a:lnTo>
                    <a:pt x="12706" y="0"/>
                  </a:ln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244" name="Freeform 521"/>
            <p:cNvSpPr/>
            <p:nvPr/>
          </p:nvSpPr>
          <p:spPr>
            <a:xfrm>
              <a:off x="4260853" y="2871787"/>
              <a:ext cx="130176" cy="90489"/>
            </a:xfrm>
            <a:custGeom>
              <a:avLst/>
              <a:gdLst/>
              <a:ahLst/>
              <a:cxnLst>
                <a:cxn ang="0">
                  <a:pos x="wd2" y="hd2"/>
                </a:cxn>
                <a:cxn ang="5400000">
                  <a:pos x="wd2" y="hd2"/>
                </a:cxn>
                <a:cxn ang="10800000">
                  <a:pos x="wd2" y="hd2"/>
                </a:cxn>
                <a:cxn ang="16200000">
                  <a:pos x="wd2" y="hd2"/>
                </a:cxn>
              </a:cxnLst>
              <a:rect l="0" t="0" r="r" b="b"/>
              <a:pathLst>
                <a:path w="21600" h="21600" extrusionOk="0">
                  <a:moveTo>
                    <a:pt x="1580" y="21600"/>
                  </a:moveTo>
                  <a:lnTo>
                    <a:pt x="0" y="16295"/>
                  </a:lnTo>
                  <a:lnTo>
                    <a:pt x="17385" y="2653"/>
                  </a:lnTo>
                  <a:lnTo>
                    <a:pt x="20020" y="0"/>
                  </a:lnTo>
                  <a:lnTo>
                    <a:pt x="21600" y="5305"/>
                  </a:lnTo>
                  <a:lnTo>
                    <a:pt x="1580"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245" name="Freeform 522"/>
            <p:cNvSpPr/>
            <p:nvPr/>
          </p:nvSpPr>
          <p:spPr>
            <a:xfrm>
              <a:off x="4156362" y="2581950"/>
              <a:ext cx="202917" cy="348576"/>
            </a:xfrm>
            <a:custGeom>
              <a:avLst/>
              <a:gdLst/>
              <a:ahLst/>
              <a:cxnLst>
                <a:cxn ang="0">
                  <a:pos x="wd2" y="hd2"/>
                </a:cxn>
                <a:cxn ang="5400000">
                  <a:pos x="wd2" y="hd2"/>
                </a:cxn>
                <a:cxn ang="10800000">
                  <a:pos x="wd2" y="hd2"/>
                </a:cxn>
                <a:cxn ang="16200000">
                  <a:pos x="wd2" y="hd2"/>
                </a:cxn>
              </a:cxnLst>
              <a:rect l="0" t="0" r="r" b="b"/>
              <a:pathLst>
                <a:path w="21403" h="21173" extrusionOk="0">
                  <a:moveTo>
                    <a:pt x="21403" y="18382"/>
                  </a:moveTo>
                  <a:cubicBezTo>
                    <a:pt x="21193" y="17897"/>
                    <a:pt x="16580" y="12679"/>
                    <a:pt x="16580" y="12193"/>
                  </a:cubicBezTo>
                  <a:cubicBezTo>
                    <a:pt x="16580" y="11829"/>
                    <a:pt x="14273" y="3577"/>
                    <a:pt x="13224" y="2849"/>
                  </a:cubicBezTo>
                  <a:cubicBezTo>
                    <a:pt x="12176" y="2243"/>
                    <a:pt x="4836" y="-427"/>
                    <a:pt x="3578" y="58"/>
                  </a:cubicBezTo>
                  <a:cubicBezTo>
                    <a:pt x="2320" y="544"/>
                    <a:pt x="-197" y="6490"/>
                    <a:pt x="13" y="7582"/>
                  </a:cubicBezTo>
                  <a:cubicBezTo>
                    <a:pt x="222" y="8674"/>
                    <a:pt x="2529" y="14984"/>
                    <a:pt x="3787" y="15834"/>
                  </a:cubicBezTo>
                  <a:cubicBezTo>
                    <a:pt x="5046" y="16804"/>
                    <a:pt x="10079" y="19353"/>
                    <a:pt x="10918" y="19595"/>
                  </a:cubicBezTo>
                  <a:cubicBezTo>
                    <a:pt x="11756" y="19838"/>
                    <a:pt x="12595" y="21173"/>
                    <a:pt x="12595" y="21173"/>
                  </a:cubicBezTo>
                  <a:lnTo>
                    <a:pt x="21403" y="18382"/>
                  </a:lnTo>
                  <a:close/>
                </a:path>
              </a:pathLst>
            </a:custGeom>
            <a:solidFill>
              <a:srgbClr val="FED4A7"/>
            </a:solidFill>
            <a:ln w="12700" cap="flat">
              <a:noFill/>
              <a:miter lim="400000"/>
            </a:ln>
            <a:effectLst/>
          </p:spPr>
          <p:txBody>
            <a:bodyPr wrap="square" lIns="45719" tIns="45719" rIns="45719" bIns="45719" numCol="1" anchor="t">
              <a:noAutofit/>
            </a:bodyPr>
            <a:lstStyle/>
            <a:p>
              <a:endParaRPr/>
            </a:p>
          </p:txBody>
        </p:sp>
        <p:sp>
          <p:nvSpPr>
            <p:cNvPr id="246" name="Freeform 523"/>
            <p:cNvSpPr/>
            <p:nvPr/>
          </p:nvSpPr>
          <p:spPr>
            <a:xfrm>
              <a:off x="4073528" y="3565525"/>
              <a:ext cx="246063" cy="5651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1045" y="21600"/>
                    <a:pt x="17419" y="20763"/>
                    <a:pt x="19335" y="18482"/>
                  </a:cubicBezTo>
                  <a:cubicBezTo>
                    <a:pt x="21252" y="16124"/>
                    <a:pt x="21600" y="11028"/>
                    <a:pt x="21600" y="11028"/>
                  </a:cubicBezTo>
                  <a:cubicBezTo>
                    <a:pt x="20729" y="7073"/>
                    <a:pt x="20729" y="7073"/>
                    <a:pt x="20729" y="7073"/>
                  </a:cubicBezTo>
                  <a:cubicBezTo>
                    <a:pt x="20729" y="7073"/>
                    <a:pt x="10277" y="456"/>
                    <a:pt x="0" y="0"/>
                  </a:cubicBezTo>
                  <a:lnTo>
                    <a:pt x="0" y="21600"/>
                  </a:lnTo>
                  <a:close/>
                </a:path>
              </a:pathLst>
            </a:custGeom>
            <a:solidFill>
              <a:srgbClr val="7D5C2A"/>
            </a:solidFill>
            <a:ln w="12700" cap="flat">
              <a:noFill/>
              <a:miter lim="400000"/>
            </a:ln>
            <a:effectLst/>
          </p:spPr>
          <p:txBody>
            <a:bodyPr wrap="square" lIns="45719" tIns="45719" rIns="45719" bIns="45719" numCol="1" anchor="t">
              <a:noAutofit/>
            </a:bodyPr>
            <a:lstStyle/>
            <a:p>
              <a:endParaRPr/>
            </a:p>
          </p:txBody>
        </p:sp>
        <p:sp>
          <p:nvSpPr>
            <p:cNvPr id="247" name="Freeform 524"/>
            <p:cNvSpPr/>
            <p:nvPr/>
          </p:nvSpPr>
          <p:spPr>
            <a:xfrm>
              <a:off x="3567579" y="2890837"/>
              <a:ext cx="505950" cy="947598"/>
            </a:xfrm>
            <a:custGeom>
              <a:avLst/>
              <a:gdLst/>
              <a:ahLst/>
              <a:cxnLst>
                <a:cxn ang="0">
                  <a:pos x="wd2" y="hd2"/>
                </a:cxn>
                <a:cxn ang="5400000">
                  <a:pos x="wd2" y="hd2"/>
                </a:cxn>
                <a:cxn ang="10800000">
                  <a:pos x="wd2" y="hd2"/>
                </a:cxn>
                <a:cxn ang="16200000">
                  <a:pos x="wd2" y="hd2"/>
                </a:cxn>
              </a:cxnLst>
              <a:rect l="0" t="0" r="r" b="b"/>
              <a:pathLst>
                <a:path w="21513" h="21525" extrusionOk="0">
                  <a:moveTo>
                    <a:pt x="21513" y="8450"/>
                  </a:moveTo>
                  <a:cubicBezTo>
                    <a:pt x="8214" y="8450"/>
                    <a:pt x="8214" y="8450"/>
                    <a:pt x="8214" y="8450"/>
                  </a:cubicBezTo>
                  <a:cubicBezTo>
                    <a:pt x="8214" y="8450"/>
                    <a:pt x="13042" y="1762"/>
                    <a:pt x="13297" y="1717"/>
                  </a:cubicBezTo>
                  <a:cubicBezTo>
                    <a:pt x="7621" y="0"/>
                    <a:pt x="7621" y="0"/>
                    <a:pt x="7621" y="0"/>
                  </a:cubicBezTo>
                  <a:cubicBezTo>
                    <a:pt x="7621" y="0"/>
                    <a:pt x="421" y="7772"/>
                    <a:pt x="167" y="8134"/>
                  </a:cubicBezTo>
                  <a:cubicBezTo>
                    <a:pt x="-87" y="8450"/>
                    <a:pt x="-87" y="15319"/>
                    <a:pt x="421" y="15861"/>
                  </a:cubicBezTo>
                  <a:cubicBezTo>
                    <a:pt x="1014" y="16449"/>
                    <a:pt x="7282" y="21374"/>
                    <a:pt x="8045" y="21464"/>
                  </a:cubicBezTo>
                  <a:cubicBezTo>
                    <a:pt x="8807" y="21600"/>
                    <a:pt x="9569" y="21464"/>
                    <a:pt x="9569" y="21464"/>
                  </a:cubicBezTo>
                  <a:cubicBezTo>
                    <a:pt x="17024" y="14325"/>
                    <a:pt x="17024" y="14325"/>
                    <a:pt x="17024" y="14325"/>
                  </a:cubicBezTo>
                  <a:lnTo>
                    <a:pt x="21513" y="8450"/>
                  </a:lnTo>
                  <a:close/>
                </a:path>
              </a:pathLst>
            </a:custGeom>
            <a:solidFill>
              <a:srgbClr val="3B3A3E"/>
            </a:solidFill>
            <a:ln w="12700" cap="flat">
              <a:noFill/>
              <a:miter lim="400000"/>
            </a:ln>
            <a:effectLst/>
          </p:spPr>
          <p:txBody>
            <a:bodyPr wrap="square" lIns="45719" tIns="45719" rIns="45719" bIns="45719" numCol="1" anchor="t">
              <a:noAutofit/>
            </a:bodyPr>
            <a:lstStyle/>
            <a:p>
              <a:endParaRPr/>
            </a:p>
          </p:txBody>
        </p:sp>
        <p:sp>
          <p:nvSpPr>
            <p:cNvPr id="248" name="Freeform 525"/>
            <p:cNvSpPr/>
            <p:nvPr/>
          </p:nvSpPr>
          <p:spPr>
            <a:xfrm>
              <a:off x="3733533" y="3414712"/>
              <a:ext cx="32021" cy="158751"/>
            </a:xfrm>
            <a:custGeom>
              <a:avLst/>
              <a:gdLst/>
              <a:ahLst/>
              <a:cxnLst>
                <a:cxn ang="0">
                  <a:pos x="wd2" y="hd2"/>
                </a:cxn>
                <a:cxn ang="5400000">
                  <a:pos x="wd2" y="hd2"/>
                </a:cxn>
                <a:cxn ang="10800000">
                  <a:pos x="wd2" y="hd2"/>
                </a:cxn>
                <a:cxn ang="16200000">
                  <a:pos x="wd2" y="hd2"/>
                </a:cxn>
              </a:cxnLst>
              <a:rect l="0" t="0" r="r" b="b"/>
              <a:pathLst>
                <a:path w="16136" h="21600" extrusionOk="0">
                  <a:moveTo>
                    <a:pt x="7300" y="21600"/>
                  </a:moveTo>
                  <a:cubicBezTo>
                    <a:pt x="16136" y="8640"/>
                    <a:pt x="16136" y="8640"/>
                    <a:pt x="16136" y="8640"/>
                  </a:cubicBezTo>
                  <a:cubicBezTo>
                    <a:pt x="16136" y="4590"/>
                    <a:pt x="16136" y="4590"/>
                    <a:pt x="16136" y="4590"/>
                  </a:cubicBezTo>
                  <a:cubicBezTo>
                    <a:pt x="16136" y="4590"/>
                    <a:pt x="9263" y="14850"/>
                    <a:pt x="7300" y="12960"/>
                  </a:cubicBezTo>
                  <a:cubicBezTo>
                    <a:pt x="4354" y="11340"/>
                    <a:pt x="2391" y="0"/>
                    <a:pt x="2391" y="0"/>
                  </a:cubicBezTo>
                  <a:cubicBezTo>
                    <a:pt x="2391" y="0"/>
                    <a:pt x="-5464" y="15120"/>
                    <a:pt x="7300" y="21600"/>
                  </a:cubicBez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249" name="Freeform 526"/>
            <p:cNvSpPr/>
            <p:nvPr/>
          </p:nvSpPr>
          <p:spPr>
            <a:xfrm>
              <a:off x="3738566" y="3262312"/>
              <a:ext cx="53976" cy="279401"/>
            </a:xfrm>
            <a:custGeom>
              <a:avLst/>
              <a:gdLst/>
              <a:ahLst/>
              <a:cxnLst>
                <a:cxn ang="0">
                  <a:pos x="wd2" y="hd2"/>
                </a:cxn>
                <a:cxn ang="5400000">
                  <a:pos x="wd2" y="hd2"/>
                </a:cxn>
                <a:cxn ang="10800000">
                  <a:pos x="wd2" y="hd2"/>
                </a:cxn>
                <a:cxn ang="16200000">
                  <a:pos x="wd2" y="hd2"/>
                </a:cxn>
              </a:cxnLst>
              <a:rect l="0" t="0" r="r" b="b"/>
              <a:pathLst>
                <a:path w="21600" h="21600" extrusionOk="0">
                  <a:moveTo>
                    <a:pt x="8894" y="0"/>
                  </a:moveTo>
                  <a:lnTo>
                    <a:pt x="0" y="12641"/>
                  </a:lnTo>
                  <a:lnTo>
                    <a:pt x="0" y="21600"/>
                  </a:lnTo>
                  <a:lnTo>
                    <a:pt x="8894" y="17918"/>
                  </a:lnTo>
                  <a:lnTo>
                    <a:pt x="21600" y="0"/>
                  </a:lnTo>
                  <a:lnTo>
                    <a:pt x="8894" y="0"/>
                  </a:ln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250" name="Freeform 527"/>
            <p:cNvSpPr/>
            <p:nvPr/>
          </p:nvSpPr>
          <p:spPr>
            <a:xfrm>
              <a:off x="3752853" y="2871787"/>
              <a:ext cx="130176" cy="90489"/>
            </a:xfrm>
            <a:custGeom>
              <a:avLst/>
              <a:gdLst/>
              <a:ahLst/>
              <a:cxnLst>
                <a:cxn ang="0">
                  <a:pos x="wd2" y="hd2"/>
                </a:cxn>
                <a:cxn ang="5400000">
                  <a:pos x="wd2" y="hd2"/>
                </a:cxn>
                <a:cxn ang="10800000">
                  <a:pos x="wd2" y="hd2"/>
                </a:cxn>
                <a:cxn ang="16200000">
                  <a:pos x="wd2" y="hd2"/>
                </a:cxn>
              </a:cxnLst>
              <a:rect l="0" t="0" r="r" b="b"/>
              <a:pathLst>
                <a:path w="21600" h="21600" extrusionOk="0">
                  <a:moveTo>
                    <a:pt x="20020" y="21600"/>
                  </a:moveTo>
                  <a:lnTo>
                    <a:pt x="21600" y="16295"/>
                  </a:lnTo>
                  <a:lnTo>
                    <a:pt x="4215" y="2653"/>
                  </a:lnTo>
                  <a:lnTo>
                    <a:pt x="1580" y="0"/>
                  </a:lnTo>
                  <a:lnTo>
                    <a:pt x="0" y="5305"/>
                  </a:lnTo>
                  <a:lnTo>
                    <a:pt x="20020" y="2160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251" name="Freeform 528"/>
            <p:cNvSpPr/>
            <p:nvPr/>
          </p:nvSpPr>
          <p:spPr>
            <a:xfrm>
              <a:off x="3784603" y="2581950"/>
              <a:ext cx="202917" cy="348576"/>
            </a:xfrm>
            <a:custGeom>
              <a:avLst/>
              <a:gdLst/>
              <a:ahLst/>
              <a:cxnLst>
                <a:cxn ang="0">
                  <a:pos x="wd2" y="hd2"/>
                </a:cxn>
                <a:cxn ang="5400000">
                  <a:pos x="wd2" y="hd2"/>
                </a:cxn>
                <a:cxn ang="10800000">
                  <a:pos x="wd2" y="hd2"/>
                </a:cxn>
                <a:cxn ang="16200000">
                  <a:pos x="wd2" y="hd2"/>
                </a:cxn>
              </a:cxnLst>
              <a:rect l="0" t="0" r="r" b="b"/>
              <a:pathLst>
                <a:path w="21403" h="21173" extrusionOk="0">
                  <a:moveTo>
                    <a:pt x="0" y="18382"/>
                  </a:moveTo>
                  <a:cubicBezTo>
                    <a:pt x="210" y="17897"/>
                    <a:pt x="4823" y="12679"/>
                    <a:pt x="4823" y="12193"/>
                  </a:cubicBezTo>
                  <a:cubicBezTo>
                    <a:pt x="4823" y="11829"/>
                    <a:pt x="7130" y="3577"/>
                    <a:pt x="8388" y="2849"/>
                  </a:cubicBezTo>
                  <a:cubicBezTo>
                    <a:pt x="9437" y="2243"/>
                    <a:pt x="16777" y="-427"/>
                    <a:pt x="17825" y="58"/>
                  </a:cubicBezTo>
                  <a:cubicBezTo>
                    <a:pt x="19083" y="544"/>
                    <a:pt x="21600" y="6490"/>
                    <a:pt x="21390" y="7582"/>
                  </a:cubicBezTo>
                  <a:cubicBezTo>
                    <a:pt x="21390" y="8674"/>
                    <a:pt x="19083" y="14984"/>
                    <a:pt x="17616" y="15834"/>
                  </a:cubicBezTo>
                  <a:cubicBezTo>
                    <a:pt x="16357" y="16804"/>
                    <a:pt x="11324" y="19353"/>
                    <a:pt x="10485" y="19595"/>
                  </a:cubicBezTo>
                  <a:cubicBezTo>
                    <a:pt x="9647" y="19838"/>
                    <a:pt x="8808" y="21173"/>
                    <a:pt x="8808" y="21173"/>
                  </a:cubicBezTo>
                  <a:lnTo>
                    <a:pt x="0" y="18382"/>
                  </a:lnTo>
                  <a:close/>
                </a:path>
              </a:pathLst>
            </a:custGeom>
            <a:solidFill>
              <a:srgbClr val="FED4A7"/>
            </a:solidFill>
            <a:ln w="12700" cap="flat">
              <a:noFill/>
              <a:miter lim="400000"/>
            </a:ln>
            <a:effectLst/>
          </p:spPr>
          <p:txBody>
            <a:bodyPr wrap="square" lIns="45719" tIns="45719" rIns="45719" bIns="45719" numCol="1" anchor="t">
              <a:noAutofit/>
            </a:bodyPr>
            <a:lstStyle/>
            <a:p>
              <a:endParaRPr/>
            </a:p>
          </p:txBody>
        </p:sp>
        <p:sp>
          <p:nvSpPr>
            <p:cNvPr id="252" name="Freeform 529"/>
            <p:cNvSpPr/>
            <p:nvPr/>
          </p:nvSpPr>
          <p:spPr>
            <a:xfrm>
              <a:off x="3951291" y="3262312"/>
              <a:ext cx="241301" cy="303214"/>
            </a:xfrm>
            <a:custGeom>
              <a:avLst/>
              <a:gdLst/>
              <a:ahLst/>
              <a:cxnLst>
                <a:cxn ang="0">
                  <a:pos x="wd2" y="hd2"/>
                </a:cxn>
                <a:cxn ang="5400000">
                  <a:pos x="wd2" y="hd2"/>
                </a:cxn>
                <a:cxn ang="10800000">
                  <a:pos x="wd2" y="hd2"/>
                </a:cxn>
                <a:cxn ang="16200000">
                  <a:pos x="wd2" y="hd2"/>
                </a:cxn>
              </a:cxnLst>
              <a:rect l="0" t="0" r="r" b="b"/>
              <a:pathLst>
                <a:path w="21600" h="21600" extrusionOk="0">
                  <a:moveTo>
                    <a:pt x="10889" y="0"/>
                  </a:moveTo>
                  <a:cubicBezTo>
                    <a:pt x="10889" y="0"/>
                    <a:pt x="2142" y="17337"/>
                    <a:pt x="0" y="21600"/>
                  </a:cubicBezTo>
                  <a:cubicBezTo>
                    <a:pt x="10889" y="18616"/>
                    <a:pt x="10889" y="18616"/>
                    <a:pt x="10889" y="18616"/>
                  </a:cubicBezTo>
                  <a:cubicBezTo>
                    <a:pt x="21600" y="21600"/>
                    <a:pt x="21600" y="21600"/>
                    <a:pt x="21600" y="21600"/>
                  </a:cubicBezTo>
                  <a:cubicBezTo>
                    <a:pt x="19636" y="17337"/>
                    <a:pt x="10889" y="0"/>
                    <a:pt x="10889" y="0"/>
                  </a:cubicBezTo>
                  <a:close/>
                </a:path>
              </a:pathLst>
            </a:custGeom>
            <a:solidFill>
              <a:srgbClr val="ACADAF"/>
            </a:solidFill>
            <a:ln w="12700" cap="flat">
              <a:noFill/>
              <a:miter lim="400000"/>
            </a:ln>
            <a:effectLst/>
          </p:spPr>
          <p:txBody>
            <a:bodyPr wrap="square" lIns="45719" tIns="45719" rIns="45719" bIns="45719" numCol="1" anchor="t">
              <a:noAutofit/>
            </a:bodyPr>
            <a:lstStyle/>
            <a:p>
              <a:endParaRPr/>
            </a:p>
          </p:txBody>
        </p:sp>
        <p:sp>
          <p:nvSpPr>
            <p:cNvPr id="253" name="Freeform 530"/>
            <p:cNvSpPr/>
            <p:nvPr/>
          </p:nvSpPr>
          <p:spPr>
            <a:xfrm>
              <a:off x="3792978" y="3462337"/>
              <a:ext cx="558433" cy="392113"/>
            </a:xfrm>
            <a:custGeom>
              <a:avLst/>
              <a:gdLst/>
              <a:ahLst/>
              <a:cxnLst>
                <a:cxn ang="0">
                  <a:pos x="wd2" y="hd2"/>
                </a:cxn>
                <a:cxn ang="5400000">
                  <a:pos x="wd2" y="hd2"/>
                </a:cxn>
                <a:cxn ang="10800000">
                  <a:pos x="wd2" y="hd2"/>
                </a:cxn>
                <a:cxn ang="16200000">
                  <a:pos x="wd2" y="hd2"/>
                </a:cxn>
              </a:cxnLst>
              <a:rect l="0" t="0" r="r" b="b"/>
              <a:pathLst>
                <a:path w="20989" h="21600" extrusionOk="0">
                  <a:moveTo>
                    <a:pt x="20687" y="16118"/>
                  </a:moveTo>
                  <a:cubicBezTo>
                    <a:pt x="20612" y="15131"/>
                    <a:pt x="18968" y="14254"/>
                    <a:pt x="18968" y="14254"/>
                  </a:cubicBezTo>
                  <a:cubicBezTo>
                    <a:pt x="18968" y="14254"/>
                    <a:pt x="17772" y="8991"/>
                    <a:pt x="17100" y="6798"/>
                  </a:cubicBezTo>
                  <a:cubicBezTo>
                    <a:pt x="16427" y="4495"/>
                    <a:pt x="10522" y="0"/>
                    <a:pt x="10522" y="0"/>
                  </a:cubicBezTo>
                  <a:cubicBezTo>
                    <a:pt x="10522" y="0"/>
                    <a:pt x="4543" y="4495"/>
                    <a:pt x="3870" y="6798"/>
                  </a:cubicBezTo>
                  <a:cubicBezTo>
                    <a:pt x="3198" y="8991"/>
                    <a:pt x="2002" y="14254"/>
                    <a:pt x="2002" y="14254"/>
                  </a:cubicBezTo>
                  <a:cubicBezTo>
                    <a:pt x="2002" y="14254"/>
                    <a:pt x="358" y="15131"/>
                    <a:pt x="283" y="16118"/>
                  </a:cubicBezTo>
                  <a:cubicBezTo>
                    <a:pt x="208" y="16995"/>
                    <a:pt x="-315" y="21600"/>
                    <a:pt x="283" y="21600"/>
                  </a:cubicBezTo>
                  <a:cubicBezTo>
                    <a:pt x="806" y="21600"/>
                    <a:pt x="1255" y="21600"/>
                    <a:pt x="1255" y="21600"/>
                  </a:cubicBezTo>
                  <a:cubicBezTo>
                    <a:pt x="1628" y="15898"/>
                    <a:pt x="1628" y="15898"/>
                    <a:pt x="1628" y="15898"/>
                  </a:cubicBezTo>
                  <a:cubicBezTo>
                    <a:pt x="1628" y="15898"/>
                    <a:pt x="7458" y="5702"/>
                    <a:pt x="10522" y="5702"/>
                  </a:cubicBezTo>
                  <a:cubicBezTo>
                    <a:pt x="13512" y="5702"/>
                    <a:pt x="19416" y="15898"/>
                    <a:pt x="19416" y="15898"/>
                  </a:cubicBezTo>
                  <a:cubicBezTo>
                    <a:pt x="19790" y="21600"/>
                    <a:pt x="19790" y="21600"/>
                    <a:pt x="19790" y="21600"/>
                  </a:cubicBezTo>
                  <a:cubicBezTo>
                    <a:pt x="19790" y="21600"/>
                    <a:pt x="20164" y="21600"/>
                    <a:pt x="20687" y="21600"/>
                  </a:cubicBezTo>
                  <a:cubicBezTo>
                    <a:pt x="21285" y="21600"/>
                    <a:pt x="20837" y="16995"/>
                    <a:pt x="20687" y="16118"/>
                  </a:cubicBezTo>
                  <a:close/>
                </a:path>
              </a:pathLst>
            </a:custGeom>
            <a:solidFill>
              <a:srgbClr val="FCCFA5"/>
            </a:solidFill>
            <a:ln w="12700" cap="flat">
              <a:noFill/>
              <a:miter lim="400000"/>
            </a:ln>
            <a:effectLst/>
          </p:spPr>
          <p:txBody>
            <a:bodyPr wrap="square" lIns="45719" tIns="45719" rIns="45719" bIns="45719" numCol="1" anchor="t">
              <a:noAutofit/>
            </a:bodyPr>
            <a:lstStyle/>
            <a:p>
              <a:endParaRPr/>
            </a:p>
          </p:txBody>
        </p:sp>
        <p:sp>
          <p:nvSpPr>
            <p:cNvPr id="254" name="Freeform 531"/>
            <p:cNvSpPr/>
            <p:nvPr/>
          </p:nvSpPr>
          <p:spPr>
            <a:xfrm>
              <a:off x="3825878" y="3541712"/>
              <a:ext cx="314326" cy="588963"/>
            </a:xfrm>
            <a:custGeom>
              <a:avLst/>
              <a:gdLst/>
              <a:ahLst/>
              <a:cxnLst>
                <a:cxn ang="0">
                  <a:pos x="wd2" y="hd2"/>
                </a:cxn>
                <a:cxn ang="5400000">
                  <a:pos x="wd2" y="hd2"/>
                </a:cxn>
                <a:cxn ang="10800000">
                  <a:pos x="wd2" y="hd2"/>
                </a:cxn>
                <a:cxn ang="16200000">
                  <a:pos x="wd2" y="hd2"/>
                </a:cxn>
              </a:cxnLst>
              <a:rect l="0" t="0" r="r" b="b"/>
              <a:pathLst>
                <a:path w="21600" h="21600" extrusionOk="0">
                  <a:moveTo>
                    <a:pt x="11073" y="2043"/>
                  </a:moveTo>
                  <a:cubicBezTo>
                    <a:pt x="11073" y="2043"/>
                    <a:pt x="11073" y="2043"/>
                    <a:pt x="11073" y="2043"/>
                  </a:cubicBezTo>
                  <a:cubicBezTo>
                    <a:pt x="5332" y="4014"/>
                    <a:pt x="684" y="7662"/>
                    <a:pt x="684" y="7662"/>
                  </a:cubicBezTo>
                  <a:cubicBezTo>
                    <a:pt x="0" y="11457"/>
                    <a:pt x="0" y="11457"/>
                    <a:pt x="0" y="11457"/>
                  </a:cubicBezTo>
                  <a:cubicBezTo>
                    <a:pt x="0" y="11457"/>
                    <a:pt x="137" y="16346"/>
                    <a:pt x="1641" y="18608"/>
                  </a:cubicBezTo>
                  <a:cubicBezTo>
                    <a:pt x="3281" y="20797"/>
                    <a:pt x="15995" y="21600"/>
                    <a:pt x="16952" y="21600"/>
                  </a:cubicBezTo>
                  <a:cubicBezTo>
                    <a:pt x="16952" y="2043"/>
                    <a:pt x="16952" y="2043"/>
                    <a:pt x="16952" y="2043"/>
                  </a:cubicBezTo>
                  <a:cubicBezTo>
                    <a:pt x="16952" y="1168"/>
                    <a:pt x="21600" y="0"/>
                    <a:pt x="21600" y="0"/>
                  </a:cubicBezTo>
                  <a:cubicBezTo>
                    <a:pt x="15722" y="292"/>
                    <a:pt x="11484" y="1970"/>
                    <a:pt x="11073" y="2043"/>
                  </a:cubicBezTo>
                  <a:close/>
                </a:path>
              </a:pathLst>
            </a:custGeom>
            <a:solidFill>
              <a:srgbClr val="674A23"/>
            </a:solidFill>
            <a:ln w="12700" cap="flat">
              <a:noFill/>
              <a:miter lim="400000"/>
            </a:ln>
            <a:effectLst/>
          </p:spPr>
          <p:txBody>
            <a:bodyPr wrap="square" lIns="45719" tIns="45719" rIns="45719" bIns="45719" numCol="1" anchor="t">
              <a:noAutofit/>
            </a:bodyPr>
            <a:lstStyle/>
            <a:p>
              <a:endParaRPr/>
            </a:p>
          </p:txBody>
        </p:sp>
        <p:sp>
          <p:nvSpPr>
            <p:cNvPr id="255" name="Freeform 532"/>
            <p:cNvSpPr/>
            <p:nvPr/>
          </p:nvSpPr>
          <p:spPr>
            <a:xfrm>
              <a:off x="2547941" y="292246"/>
              <a:ext cx="504591" cy="949179"/>
            </a:xfrm>
            <a:custGeom>
              <a:avLst/>
              <a:gdLst/>
              <a:ahLst/>
              <a:cxnLst>
                <a:cxn ang="0">
                  <a:pos x="wd2" y="hd2"/>
                </a:cxn>
                <a:cxn ang="5400000">
                  <a:pos x="wd2" y="hd2"/>
                </a:cxn>
                <a:cxn ang="10800000">
                  <a:pos x="wd2" y="hd2"/>
                </a:cxn>
                <a:cxn ang="16200000">
                  <a:pos x="wd2" y="hd2"/>
                </a:cxn>
              </a:cxnLst>
              <a:rect l="0" t="0" r="r" b="b"/>
              <a:pathLst>
                <a:path w="21455" h="21525" extrusionOk="0">
                  <a:moveTo>
                    <a:pt x="0" y="13075"/>
                  </a:moveTo>
                  <a:cubicBezTo>
                    <a:pt x="13214" y="13075"/>
                    <a:pt x="13214" y="13075"/>
                    <a:pt x="13214" y="13075"/>
                  </a:cubicBezTo>
                  <a:cubicBezTo>
                    <a:pt x="13214" y="13075"/>
                    <a:pt x="8471" y="19763"/>
                    <a:pt x="8132" y="19808"/>
                  </a:cubicBezTo>
                  <a:cubicBezTo>
                    <a:pt x="13807" y="21525"/>
                    <a:pt x="13807" y="21525"/>
                    <a:pt x="13807" y="21525"/>
                  </a:cubicBezTo>
                  <a:cubicBezTo>
                    <a:pt x="13807" y="21525"/>
                    <a:pt x="21092" y="13753"/>
                    <a:pt x="21261" y="13391"/>
                  </a:cubicBezTo>
                  <a:cubicBezTo>
                    <a:pt x="21515" y="13075"/>
                    <a:pt x="21600" y="6206"/>
                    <a:pt x="21007" y="5664"/>
                  </a:cubicBezTo>
                  <a:cubicBezTo>
                    <a:pt x="20414" y="5076"/>
                    <a:pt x="14231" y="151"/>
                    <a:pt x="13384" y="61"/>
                  </a:cubicBezTo>
                  <a:cubicBezTo>
                    <a:pt x="12621" y="-75"/>
                    <a:pt x="11859" y="61"/>
                    <a:pt x="11859" y="61"/>
                  </a:cubicBezTo>
                  <a:cubicBezTo>
                    <a:pt x="4405" y="7200"/>
                    <a:pt x="4405" y="7200"/>
                    <a:pt x="4405" y="7200"/>
                  </a:cubicBezTo>
                  <a:lnTo>
                    <a:pt x="0" y="13075"/>
                  </a:lnTo>
                  <a:close/>
                </a:path>
              </a:pathLst>
            </a:custGeom>
            <a:solidFill>
              <a:srgbClr val="3B3A3E"/>
            </a:solidFill>
            <a:ln w="12700" cap="flat">
              <a:noFill/>
              <a:miter lim="400000"/>
            </a:ln>
            <a:effectLst/>
          </p:spPr>
          <p:txBody>
            <a:bodyPr wrap="square" lIns="45719" tIns="45719" rIns="45719" bIns="45719" numCol="1" anchor="t">
              <a:noAutofit/>
            </a:bodyPr>
            <a:lstStyle/>
            <a:p>
              <a:endParaRPr/>
            </a:p>
          </p:txBody>
        </p:sp>
        <p:sp>
          <p:nvSpPr>
            <p:cNvPr id="256" name="Freeform 533"/>
            <p:cNvSpPr/>
            <p:nvPr/>
          </p:nvSpPr>
          <p:spPr>
            <a:xfrm>
              <a:off x="2852741" y="557212"/>
              <a:ext cx="33179" cy="160339"/>
            </a:xfrm>
            <a:custGeom>
              <a:avLst/>
              <a:gdLst/>
              <a:ahLst/>
              <a:cxnLst>
                <a:cxn ang="0">
                  <a:pos x="wd2" y="hd2"/>
                </a:cxn>
                <a:cxn ang="5400000">
                  <a:pos x="wd2" y="hd2"/>
                </a:cxn>
                <a:cxn ang="10800000">
                  <a:pos x="wd2" y="hd2"/>
                </a:cxn>
                <a:cxn ang="16200000">
                  <a:pos x="wd2" y="hd2"/>
                </a:cxn>
              </a:cxnLst>
              <a:rect l="0" t="0" r="r" b="b"/>
              <a:pathLst>
                <a:path w="16720" h="21600" extrusionOk="0">
                  <a:moveTo>
                    <a:pt x="9818" y="0"/>
                  </a:moveTo>
                  <a:cubicBezTo>
                    <a:pt x="0" y="12960"/>
                    <a:pt x="0" y="12960"/>
                    <a:pt x="0" y="12960"/>
                  </a:cubicBezTo>
                  <a:cubicBezTo>
                    <a:pt x="0" y="17010"/>
                    <a:pt x="0" y="17010"/>
                    <a:pt x="0" y="17010"/>
                  </a:cubicBezTo>
                  <a:cubicBezTo>
                    <a:pt x="0" y="17010"/>
                    <a:pt x="6873" y="6750"/>
                    <a:pt x="9818" y="8640"/>
                  </a:cubicBezTo>
                  <a:cubicBezTo>
                    <a:pt x="11782" y="10260"/>
                    <a:pt x="14727" y="21600"/>
                    <a:pt x="14727" y="21600"/>
                  </a:cubicBezTo>
                  <a:cubicBezTo>
                    <a:pt x="14727" y="21600"/>
                    <a:pt x="21600" y="6480"/>
                    <a:pt x="9818" y="0"/>
                  </a:cubicBez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257" name="Freeform 534"/>
            <p:cNvSpPr/>
            <p:nvPr/>
          </p:nvSpPr>
          <p:spPr>
            <a:xfrm>
              <a:off x="2825753" y="588962"/>
              <a:ext cx="53976" cy="279401"/>
            </a:xfrm>
            <a:custGeom>
              <a:avLst/>
              <a:gdLst/>
              <a:ahLst/>
              <a:cxnLst>
                <a:cxn ang="0">
                  <a:pos x="wd2" y="hd2"/>
                </a:cxn>
                <a:cxn ang="5400000">
                  <a:pos x="wd2" y="hd2"/>
                </a:cxn>
                <a:cxn ang="10800000">
                  <a:pos x="wd2" y="hd2"/>
                </a:cxn>
                <a:cxn ang="16200000">
                  <a:pos x="wd2" y="hd2"/>
                </a:cxn>
              </a:cxnLst>
              <a:rect l="0" t="0" r="r" b="b"/>
              <a:pathLst>
                <a:path w="21600" h="21600" extrusionOk="0">
                  <a:moveTo>
                    <a:pt x="12706" y="21600"/>
                  </a:moveTo>
                  <a:lnTo>
                    <a:pt x="21600" y="8959"/>
                  </a:lnTo>
                  <a:lnTo>
                    <a:pt x="21600" y="0"/>
                  </a:lnTo>
                  <a:lnTo>
                    <a:pt x="12706" y="3682"/>
                  </a:lnTo>
                  <a:lnTo>
                    <a:pt x="0" y="21600"/>
                  </a:lnTo>
                  <a:lnTo>
                    <a:pt x="12706" y="21600"/>
                  </a:ln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258" name="Freeform 535"/>
            <p:cNvSpPr/>
            <p:nvPr/>
          </p:nvSpPr>
          <p:spPr>
            <a:xfrm>
              <a:off x="2735266" y="1168399"/>
              <a:ext cx="133351" cy="90489"/>
            </a:xfrm>
            <a:custGeom>
              <a:avLst/>
              <a:gdLst/>
              <a:ahLst/>
              <a:cxnLst>
                <a:cxn ang="0">
                  <a:pos x="wd2" y="hd2"/>
                </a:cxn>
                <a:cxn ang="5400000">
                  <a:pos x="wd2" y="hd2"/>
                </a:cxn>
                <a:cxn ang="10800000">
                  <a:pos x="wd2" y="hd2"/>
                </a:cxn>
                <a:cxn ang="16200000">
                  <a:pos x="wd2" y="hd2"/>
                </a:cxn>
              </a:cxnLst>
              <a:rect l="0" t="0" r="r" b="b"/>
              <a:pathLst>
                <a:path w="21600" h="21600" extrusionOk="0">
                  <a:moveTo>
                    <a:pt x="1543" y="0"/>
                  </a:moveTo>
                  <a:lnTo>
                    <a:pt x="0" y="5305"/>
                  </a:lnTo>
                  <a:lnTo>
                    <a:pt x="16971" y="19326"/>
                  </a:lnTo>
                  <a:lnTo>
                    <a:pt x="19543" y="21600"/>
                  </a:lnTo>
                  <a:lnTo>
                    <a:pt x="21600" y="16295"/>
                  </a:lnTo>
                  <a:lnTo>
                    <a:pt x="1543" y="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259" name="Freeform 536"/>
            <p:cNvSpPr/>
            <p:nvPr/>
          </p:nvSpPr>
          <p:spPr>
            <a:xfrm>
              <a:off x="2630774" y="1201737"/>
              <a:ext cx="202917" cy="347020"/>
            </a:xfrm>
            <a:custGeom>
              <a:avLst/>
              <a:gdLst/>
              <a:ahLst/>
              <a:cxnLst>
                <a:cxn ang="0">
                  <a:pos x="wd2" y="hd2"/>
                </a:cxn>
                <a:cxn ang="5400000">
                  <a:pos x="wd2" y="hd2"/>
                </a:cxn>
                <a:cxn ang="10800000">
                  <a:pos x="wd2" y="hd2"/>
                </a:cxn>
                <a:cxn ang="16200000">
                  <a:pos x="wd2" y="hd2"/>
                </a:cxn>
              </a:cxnLst>
              <a:rect l="0" t="0" r="r" b="b"/>
              <a:pathLst>
                <a:path w="21403" h="21173" extrusionOk="0">
                  <a:moveTo>
                    <a:pt x="21403" y="2791"/>
                  </a:moveTo>
                  <a:cubicBezTo>
                    <a:pt x="21193" y="3276"/>
                    <a:pt x="16580" y="8494"/>
                    <a:pt x="16580" y="8980"/>
                  </a:cubicBezTo>
                  <a:cubicBezTo>
                    <a:pt x="16580" y="9344"/>
                    <a:pt x="14273" y="17596"/>
                    <a:pt x="13224" y="18324"/>
                  </a:cubicBezTo>
                  <a:cubicBezTo>
                    <a:pt x="12176" y="18930"/>
                    <a:pt x="4836" y="21600"/>
                    <a:pt x="3578" y="21115"/>
                  </a:cubicBezTo>
                  <a:cubicBezTo>
                    <a:pt x="2320" y="20629"/>
                    <a:pt x="-197" y="14683"/>
                    <a:pt x="13" y="13591"/>
                  </a:cubicBezTo>
                  <a:cubicBezTo>
                    <a:pt x="222" y="12499"/>
                    <a:pt x="2529" y="6189"/>
                    <a:pt x="3787" y="5339"/>
                  </a:cubicBezTo>
                  <a:cubicBezTo>
                    <a:pt x="5046" y="4369"/>
                    <a:pt x="10079" y="1820"/>
                    <a:pt x="10918" y="1578"/>
                  </a:cubicBezTo>
                  <a:cubicBezTo>
                    <a:pt x="11966" y="1335"/>
                    <a:pt x="12805" y="0"/>
                    <a:pt x="12805" y="0"/>
                  </a:cubicBezTo>
                  <a:lnTo>
                    <a:pt x="21403" y="2791"/>
                  </a:lnTo>
                  <a:close/>
                </a:path>
              </a:pathLst>
            </a:custGeom>
            <a:solidFill>
              <a:srgbClr val="FED4A7"/>
            </a:solidFill>
            <a:ln w="12700" cap="flat">
              <a:noFill/>
              <a:miter lim="400000"/>
            </a:ln>
            <a:effectLst/>
          </p:spPr>
          <p:txBody>
            <a:bodyPr wrap="square" lIns="45719" tIns="45719" rIns="45719" bIns="45719" numCol="1" anchor="t">
              <a:noAutofit/>
            </a:bodyPr>
            <a:lstStyle/>
            <a:p>
              <a:endParaRPr/>
            </a:p>
          </p:txBody>
        </p:sp>
        <p:sp>
          <p:nvSpPr>
            <p:cNvPr id="260" name="Freeform 537"/>
            <p:cNvSpPr/>
            <p:nvPr/>
          </p:nvSpPr>
          <p:spPr>
            <a:xfrm>
              <a:off x="2547941" y="0"/>
              <a:ext cx="246063" cy="5651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045" y="0"/>
                    <a:pt x="17419" y="837"/>
                    <a:pt x="19335" y="3118"/>
                  </a:cubicBezTo>
                  <a:cubicBezTo>
                    <a:pt x="21426" y="5476"/>
                    <a:pt x="21600" y="10572"/>
                    <a:pt x="21600" y="10572"/>
                  </a:cubicBezTo>
                  <a:cubicBezTo>
                    <a:pt x="20729" y="14527"/>
                    <a:pt x="20729" y="14527"/>
                    <a:pt x="20729" y="14527"/>
                  </a:cubicBezTo>
                  <a:cubicBezTo>
                    <a:pt x="20729" y="14527"/>
                    <a:pt x="10277" y="21144"/>
                    <a:pt x="0" y="21600"/>
                  </a:cubicBezTo>
                  <a:lnTo>
                    <a:pt x="0" y="0"/>
                  </a:lnTo>
                  <a:close/>
                </a:path>
              </a:pathLst>
            </a:custGeom>
            <a:solidFill>
              <a:srgbClr val="7F4B2B"/>
            </a:solidFill>
            <a:ln w="12700" cap="flat">
              <a:noFill/>
              <a:miter lim="400000"/>
            </a:ln>
            <a:effectLst/>
          </p:spPr>
          <p:txBody>
            <a:bodyPr wrap="square" lIns="45719" tIns="45719" rIns="45719" bIns="45719" numCol="1" anchor="t">
              <a:noAutofit/>
            </a:bodyPr>
            <a:lstStyle/>
            <a:p>
              <a:endParaRPr/>
            </a:p>
          </p:txBody>
        </p:sp>
        <p:sp>
          <p:nvSpPr>
            <p:cNvPr id="261" name="Freeform 538"/>
            <p:cNvSpPr/>
            <p:nvPr/>
          </p:nvSpPr>
          <p:spPr>
            <a:xfrm>
              <a:off x="2042982" y="292246"/>
              <a:ext cx="504960" cy="949179"/>
            </a:xfrm>
            <a:custGeom>
              <a:avLst/>
              <a:gdLst/>
              <a:ahLst/>
              <a:cxnLst>
                <a:cxn ang="0">
                  <a:pos x="wd2" y="hd2"/>
                </a:cxn>
                <a:cxn ang="5400000">
                  <a:pos x="wd2" y="hd2"/>
                </a:cxn>
                <a:cxn ang="10800000">
                  <a:pos x="wd2" y="hd2"/>
                </a:cxn>
                <a:cxn ang="16200000">
                  <a:pos x="wd2" y="hd2"/>
                </a:cxn>
              </a:cxnLst>
              <a:rect l="0" t="0" r="r" b="b"/>
              <a:pathLst>
                <a:path w="21471" h="21525" extrusionOk="0">
                  <a:moveTo>
                    <a:pt x="21471" y="13075"/>
                  </a:moveTo>
                  <a:cubicBezTo>
                    <a:pt x="8257" y="13075"/>
                    <a:pt x="8257" y="13075"/>
                    <a:pt x="8257" y="13075"/>
                  </a:cubicBezTo>
                  <a:cubicBezTo>
                    <a:pt x="8257" y="13075"/>
                    <a:pt x="13000" y="19763"/>
                    <a:pt x="13255" y="19808"/>
                  </a:cubicBezTo>
                  <a:cubicBezTo>
                    <a:pt x="7579" y="21525"/>
                    <a:pt x="7579" y="21525"/>
                    <a:pt x="7579" y="21525"/>
                  </a:cubicBezTo>
                  <a:cubicBezTo>
                    <a:pt x="7579" y="21525"/>
                    <a:pt x="379" y="13753"/>
                    <a:pt x="125" y="13391"/>
                  </a:cubicBezTo>
                  <a:cubicBezTo>
                    <a:pt x="-44" y="13075"/>
                    <a:pt x="-129" y="6206"/>
                    <a:pt x="464" y="5664"/>
                  </a:cubicBezTo>
                  <a:cubicBezTo>
                    <a:pt x="972" y="5076"/>
                    <a:pt x="7240" y="151"/>
                    <a:pt x="8003" y="61"/>
                  </a:cubicBezTo>
                  <a:cubicBezTo>
                    <a:pt x="8765" y="-75"/>
                    <a:pt x="9612" y="61"/>
                    <a:pt x="9612" y="61"/>
                  </a:cubicBezTo>
                  <a:cubicBezTo>
                    <a:pt x="17066" y="7200"/>
                    <a:pt x="17066" y="7200"/>
                    <a:pt x="17066" y="7200"/>
                  </a:cubicBezTo>
                  <a:lnTo>
                    <a:pt x="21471" y="13075"/>
                  </a:lnTo>
                  <a:close/>
                </a:path>
              </a:pathLst>
            </a:custGeom>
            <a:solidFill>
              <a:srgbClr val="3B3A3E"/>
            </a:solidFill>
            <a:ln w="12700" cap="flat">
              <a:noFill/>
              <a:miter lim="400000"/>
            </a:ln>
            <a:effectLst/>
          </p:spPr>
          <p:txBody>
            <a:bodyPr wrap="square" lIns="45719" tIns="45719" rIns="45719" bIns="45719" numCol="1" anchor="t">
              <a:noAutofit/>
            </a:bodyPr>
            <a:lstStyle/>
            <a:p>
              <a:endParaRPr/>
            </a:p>
          </p:txBody>
        </p:sp>
        <p:sp>
          <p:nvSpPr>
            <p:cNvPr id="262" name="Freeform 539"/>
            <p:cNvSpPr/>
            <p:nvPr/>
          </p:nvSpPr>
          <p:spPr>
            <a:xfrm>
              <a:off x="2208347" y="557212"/>
              <a:ext cx="33208" cy="160339"/>
            </a:xfrm>
            <a:custGeom>
              <a:avLst/>
              <a:gdLst/>
              <a:ahLst/>
              <a:cxnLst>
                <a:cxn ang="0">
                  <a:pos x="wd2" y="hd2"/>
                </a:cxn>
                <a:cxn ang="5400000">
                  <a:pos x="wd2" y="hd2"/>
                </a:cxn>
                <a:cxn ang="10800000">
                  <a:pos x="wd2" y="hd2"/>
                </a:cxn>
                <a:cxn ang="16200000">
                  <a:pos x="wd2" y="hd2"/>
                </a:cxn>
              </a:cxnLst>
              <a:rect l="0" t="0" r="r" b="b"/>
              <a:pathLst>
                <a:path w="16136" h="21600" extrusionOk="0">
                  <a:moveTo>
                    <a:pt x="7300" y="0"/>
                  </a:moveTo>
                  <a:cubicBezTo>
                    <a:pt x="16136" y="12960"/>
                    <a:pt x="16136" y="12960"/>
                    <a:pt x="16136" y="12960"/>
                  </a:cubicBezTo>
                  <a:cubicBezTo>
                    <a:pt x="16136" y="17010"/>
                    <a:pt x="16136" y="17010"/>
                    <a:pt x="16136" y="17010"/>
                  </a:cubicBezTo>
                  <a:cubicBezTo>
                    <a:pt x="16136" y="17010"/>
                    <a:pt x="9263" y="6750"/>
                    <a:pt x="7300" y="8640"/>
                  </a:cubicBezTo>
                  <a:cubicBezTo>
                    <a:pt x="4354" y="10260"/>
                    <a:pt x="2391" y="21600"/>
                    <a:pt x="2391" y="21600"/>
                  </a:cubicBezTo>
                  <a:cubicBezTo>
                    <a:pt x="2391" y="21600"/>
                    <a:pt x="-5464" y="6480"/>
                    <a:pt x="7300" y="0"/>
                  </a:cubicBez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263" name="Freeform 540"/>
            <p:cNvSpPr/>
            <p:nvPr/>
          </p:nvSpPr>
          <p:spPr>
            <a:xfrm>
              <a:off x="2212979" y="588962"/>
              <a:ext cx="53976" cy="279401"/>
            </a:xfrm>
            <a:custGeom>
              <a:avLst/>
              <a:gdLst/>
              <a:ahLst/>
              <a:cxnLst>
                <a:cxn ang="0">
                  <a:pos x="wd2" y="hd2"/>
                </a:cxn>
                <a:cxn ang="5400000">
                  <a:pos x="wd2" y="hd2"/>
                </a:cxn>
                <a:cxn ang="10800000">
                  <a:pos x="wd2" y="hd2"/>
                </a:cxn>
                <a:cxn ang="16200000">
                  <a:pos x="wd2" y="hd2"/>
                </a:cxn>
              </a:cxnLst>
              <a:rect l="0" t="0" r="r" b="b"/>
              <a:pathLst>
                <a:path w="21600" h="21600" extrusionOk="0">
                  <a:moveTo>
                    <a:pt x="9529" y="21600"/>
                  </a:moveTo>
                  <a:lnTo>
                    <a:pt x="0" y="8959"/>
                  </a:lnTo>
                  <a:lnTo>
                    <a:pt x="0" y="0"/>
                  </a:lnTo>
                  <a:lnTo>
                    <a:pt x="9529" y="3682"/>
                  </a:lnTo>
                  <a:lnTo>
                    <a:pt x="21600" y="21600"/>
                  </a:lnTo>
                  <a:lnTo>
                    <a:pt x="9529" y="21600"/>
                  </a:ln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264" name="Freeform 541"/>
            <p:cNvSpPr/>
            <p:nvPr/>
          </p:nvSpPr>
          <p:spPr>
            <a:xfrm>
              <a:off x="2227266" y="1168399"/>
              <a:ext cx="131763" cy="90489"/>
            </a:xfrm>
            <a:custGeom>
              <a:avLst/>
              <a:gdLst/>
              <a:ahLst/>
              <a:cxnLst>
                <a:cxn ang="0">
                  <a:pos x="wd2" y="hd2"/>
                </a:cxn>
                <a:cxn ang="5400000">
                  <a:pos x="wd2" y="hd2"/>
                </a:cxn>
                <a:cxn ang="10800000">
                  <a:pos x="wd2" y="hd2"/>
                </a:cxn>
                <a:cxn ang="16200000">
                  <a:pos x="wd2" y="hd2"/>
                </a:cxn>
              </a:cxnLst>
              <a:rect l="0" t="0" r="r" b="b"/>
              <a:pathLst>
                <a:path w="21600" h="21600" extrusionOk="0">
                  <a:moveTo>
                    <a:pt x="19778" y="0"/>
                  </a:moveTo>
                  <a:lnTo>
                    <a:pt x="21600" y="5305"/>
                  </a:lnTo>
                  <a:lnTo>
                    <a:pt x="4424" y="19326"/>
                  </a:lnTo>
                  <a:lnTo>
                    <a:pt x="1561" y="21600"/>
                  </a:lnTo>
                  <a:lnTo>
                    <a:pt x="0" y="16295"/>
                  </a:lnTo>
                  <a:lnTo>
                    <a:pt x="19778" y="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265" name="Freeform 542"/>
            <p:cNvSpPr/>
            <p:nvPr/>
          </p:nvSpPr>
          <p:spPr>
            <a:xfrm>
              <a:off x="2260604" y="1201737"/>
              <a:ext cx="203201" cy="347020"/>
            </a:xfrm>
            <a:custGeom>
              <a:avLst/>
              <a:gdLst/>
              <a:ahLst/>
              <a:cxnLst>
                <a:cxn ang="0">
                  <a:pos x="wd2" y="hd2"/>
                </a:cxn>
                <a:cxn ang="5400000">
                  <a:pos x="wd2" y="hd2"/>
                </a:cxn>
                <a:cxn ang="10800000">
                  <a:pos x="wd2" y="hd2"/>
                </a:cxn>
                <a:cxn ang="16200000">
                  <a:pos x="wd2" y="hd2"/>
                </a:cxn>
              </a:cxnLst>
              <a:rect l="0" t="0" r="r" b="b"/>
              <a:pathLst>
                <a:path w="21600" h="21173" extrusionOk="0">
                  <a:moveTo>
                    <a:pt x="0" y="2791"/>
                  </a:moveTo>
                  <a:cubicBezTo>
                    <a:pt x="0" y="3276"/>
                    <a:pt x="4659" y="8494"/>
                    <a:pt x="4659" y="8980"/>
                  </a:cubicBezTo>
                  <a:cubicBezTo>
                    <a:pt x="4659" y="9344"/>
                    <a:pt x="7200" y="17596"/>
                    <a:pt x="8259" y="18324"/>
                  </a:cubicBezTo>
                  <a:cubicBezTo>
                    <a:pt x="9318" y="18930"/>
                    <a:pt x="16729" y="21600"/>
                    <a:pt x="18000" y="21115"/>
                  </a:cubicBezTo>
                  <a:cubicBezTo>
                    <a:pt x="19271" y="20629"/>
                    <a:pt x="21600" y="14683"/>
                    <a:pt x="21600" y="13591"/>
                  </a:cubicBezTo>
                  <a:cubicBezTo>
                    <a:pt x="21388" y="12499"/>
                    <a:pt x="19059" y="6189"/>
                    <a:pt x="17576" y="5339"/>
                  </a:cubicBezTo>
                  <a:cubicBezTo>
                    <a:pt x="16306" y="4369"/>
                    <a:pt x="11435" y="1820"/>
                    <a:pt x="10376" y="1578"/>
                  </a:cubicBezTo>
                  <a:cubicBezTo>
                    <a:pt x="9529" y="1335"/>
                    <a:pt x="8682" y="0"/>
                    <a:pt x="8682" y="0"/>
                  </a:cubicBezTo>
                  <a:lnTo>
                    <a:pt x="0" y="2791"/>
                  </a:lnTo>
                  <a:close/>
                </a:path>
              </a:pathLst>
            </a:custGeom>
            <a:solidFill>
              <a:srgbClr val="FED4A7"/>
            </a:solidFill>
            <a:ln w="12700" cap="flat">
              <a:noFill/>
              <a:miter lim="400000"/>
            </a:ln>
            <a:effectLst/>
          </p:spPr>
          <p:txBody>
            <a:bodyPr wrap="square" lIns="45719" tIns="45719" rIns="45719" bIns="45719" numCol="1" anchor="t">
              <a:noAutofit/>
            </a:bodyPr>
            <a:lstStyle/>
            <a:p>
              <a:endParaRPr/>
            </a:p>
          </p:txBody>
        </p:sp>
        <p:sp>
          <p:nvSpPr>
            <p:cNvPr id="266" name="Freeform 543"/>
            <p:cNvSpPr/>
            <p:nvPr/>
          </p:nvSpPr>
          <p:spPr>
            <a:xfrm>
              <a:off x="2425704" y="565149"/>
              <a:ext cx="242888" cy="303214"/>
            </a:xfrm>
            <a:custGeom>
              <a:avLst/>
              <a:gdLst/>
              <a:ahLst/>
              <a:cxnLst>
                <a:cxn ang="0">
                  <a:pos x="wd2" y="hd2"/>
                </a:cxn>
                <a:cxn ang="5400000">
                  <a:pos x="wd2" y="hd2"/>
                </a:cxn>
                <a:cxn ang="10800000">
                  <a:pos x="wd2" y="hd2"/>
                </a:cxn>
                <a:cxn ang="16200000">
                  <a:pos x="wd2" y="hd2"/>
                </a:cxn>
              </a:cxnLst>
              <a:rect l="0" t="0" r="r" b="b"/>
              <a:pathLst>
                <a:path w="21600" h="21600" extrusionOk="0">
                  <a:moveTo>
                    <a:pt x="10800" y="2984"/>
                  </a:moveTo>
                  <a:cubicBezTo>
                    <a:pt x="0" y="0"/>
                    <a:pt x="0" y="0"/>
                    <a:pt x="0" y="0"/>
                  </a:cubicBezTo>
                  <a:cubicBezTo>
                    <a:pt x="2125" y="4263"/>
                    <a:pt x="10800" y="21600"/>
                    <a:pt x="10800" y="21600"/>
                  </a:cubicBezTo>
                  <a:cubicBezTo>
                    <a:pt x="10800" y="21600"/>
                    <a:pt x="19475" y="4263"/>
                    <a:pt x="21600" y="0"/>
                  </a:cubicBezTo>
                  <a:lnTo>
                    <a:pt x="10800" y="2984"/>
                  </a:lnTo>
                  <a:close/>
                </a:path>
              </a:pathLst>
            </a:custGeom>
            <a:solidFill>
              <a:srgbClr val="ACADAF"/>
            </a:solidFill>
            <a:ln w="12700" cap="flat">
              <a:noFill/>
              <a:miter lim="400000"/>
            </a:ln>
            <a:effectLst/>
          </p:spPr>
          <p:txBody>
            <a:bodyPr wrap="square" lIns="45719" tIns="45719" rIns="45719" bIns="45719" numCol="1" anchor="t">
              <a:noAutofit/>
            </a:bodyPr>
            <a:lstStyle/>
            <a:p>
              <a:endParaRPr/>
            </a:p>
          </p:txBody>
        </p:sp>
        <p:sp>
          <p:nvSpPr>
            <p:cNvPr id="267" name="Freeform 544"/>
            <p:cNvSpPr/>
            <p:nvPr/>
          </p:nvSpPr>
          <p:spPr>
            <a:xfrm>
              <a:off x="2267876" y="276224"/>
              <a:ext cx="557942" cy="393701"/>
            </a:xfrm>
            <a:custGeom>
              <a:avLst/>
              <a:gdLst/>
              <a:ahLst/>
              <a:cxnLst>
                <a:cxn ang="0">
                  <a:pos x="wd2" y="hd2"/>
                </a:cxn>
                <a:cxn ang="5400000">
                  <a:pos x="wd2" y="hd2"/>
                </a:cxn>
                <a:cxn ang="10800000">
                  <a:pos x="wd2" y="hd2"/>
                </a:cxn>
                <a:cxn ang="16200000">
                  <a:pos x="wd2" y="hd2"/>
                </a:cxn>
              </a:cxnLst>
              <a:rect l="0" t="0" r="r" b="b"/>
              <a:pathLst>
                <a:path w="21029" h="21600" extrusionOk="0">
                  <a:moveTo>
                    <a:pt x="20726" y="0"/>
                  </a:moveTo>
                  <a:cubicBezTo>
                    <a:pt x="20201" y="0"/>
                    <a:pt x="19826" y="0"/>
                    <a:pt x="19826" y="0"/>
                  </a:cubicBezTo>
                  <a:cubicBezTo>
                    <a:pt x="19451" y="5702"/>
                    <a:pt x="19451" y="5702"/>
                    <a:pt x="19451" y="5702"/>
                  </a:cubicBezTo>
                  <a:cubicBezTo>
                    <a:pt x="19451" y="5702"/>
                    <a:pt x="13526" y="15898"/>
                    <a:pt x="10526" y="15898"/>
                  </a:cubicBezTo>
                  <a:cubicBezTo>
                    <a:pt x="7451" y="15898"/>
                    <a:pt x="1601" y="5702"/>
                    <a:pt x="1601" y="5702"/>
                  </a:cubicBezTo>
                  <a:cubicBezTo>
                    <a:pt x="1226" y="0"/>
                    <a:pt x="1226" y="0"/>
                    <a:pt x="1226" y="0"/>
                  </a:cubicBezTo>
                  <a:cubicBezTo>
                    <a:pt x="1226" y="0"/>
                    <a:pt x="851" y="0"/>
                    <a:pt x="251" y="0"/>
                  </a:cubicBezTo>
                  <a:cubicBezTo>
                    <a:pt x="-274" y="0"/>
                    <a:pt x="176" y="4605"/>
                    <a:pt x="251" y="5482"/>
                  </a:cubicBezTo>
                  <a:cubicBezTo>
                    <a:pt x="326" y="6469"/>
                    <a:pt x="1976" y="7346"/>
                    <a:pt x="1976" y="7346"/>
                  </a:cubicBezTo>
                  <a:cubicBezTo>
                    <a:pt x="1976" y="7346"/>
                    <a:pt x="3176" y="12609"/>
                    <a:pt x="3851" y="14802"/>
                  </a:cubicBezTo>
                  <a:cubicBezTo>
                    <a:pt x="4526" y="16995"/>
                    <a:pt x="10526" y="21600"/>
                    <a:pt x="10526" y="21600"/>
                  </a:cubicBezTo>
                  <a:cubicBezTo>
                    <a:pt x="10526" y="21600"/>
                    <a:pt x="16526" y="16995"/>
                    <a:pt x="17126" y="14802"/>
                  </a:cubicBezTo>
                  <a:cubicBezTo>
                    <a:pt x="17801" y="12609"/>
                    <a:pt x="19076" y="7346"/>
                    <a:pt x="19076" y="7346"/>
                  </a:cubicBezTo>
                  <a:cubicBezTo>
                    <a:pt x="19076" y="7346"/>
                    <a:pt x="20651" y="6469"/>
                    <a:pt x="20726" y="5482"/>
                  </a:cubicBezTo>
                  <a:cubicBezTo>
                    <a:pt x="20876" y="4605"/>
                    <a:pt x="21326" y="0"/>
                    <a:pt x="20726" y="0"/>
                  </a:cubicBezTo>
                  <a:close/>
                </a:path>
              </a:pathLst>
            </a:custGeom>
            <a:solidFill>
              <a:srgbClr val="FCCFA5"/>
            </a:solidFill>
            <a:ln w="12700" cap="flat">
              <a:noFill/>
              <a:miter lim="400000"/>
            </a:ln>
            <a:effectLst/>
          </p:spPr>
          <p:txBody>
            <a:bodyPr wrap="square" lIns="45719" tIns="45719" rIns="45719" bIns="45719" numCol="1" anchor="t">
              <a:noAutofit/>
            </a:bodyPr>
            <a:lstStyle/>
            <a:p>
              <a:endParaRPr/>
            </a:p>
          </p:txBody>
        </p:sp>
        <p:sp>
          <p:nvSpPr>
            <p:cNvPr id="268" name="Freeform 545"/>
            <p:cNvSpPr/>
            <p:nvPr/>
          </p:nvSpPr>
          <p:spPr>
            <a:xfrm>
              <a:off x="2300291" y="0"/>
              <a:ext cx="314326" cy="588963"/>
            </a:xfrm>
            <a:custGeom>
              <a:avLst/>
              <a:gdLst/>
              <a:ahLst/>
              <a:cxnLst>
                <a:cxn ang="0">
                  <a:pos x="wd2" y="hd2"/>
                </a:cxn>
                <a:cxn ang="5400000">
                  <a:pos x="wd2" y="hd2"/>
                </a:cxn>
                <a:cxn ang="10800000">
                  <a:pos x="wd2" y="hd2"/>
                </a:cxn>
                <a:cxn ang="16200000">
                  <a:pos x="wd2" y="hd2"/>
                </a:cxn>
              </a:cxnLst>
              <a:rect l="0" t="0" r="r" b="b"/>
              <a:pathLst>
                <a:path w="21600" h="21600" extrusionOk="0">
                  <a:moveTo>
                    <a:pt x="11073" y="19557"/>
                  </a:moveTo>
                  <a:cubicBezTo>
                    <a:pt x="11073" y="19557"/>
                    <a:pt x="11073" y="19557"/>
                    <a:pt x="11073" y="19557"/>
                  </a:cubicBezTo>
                  <a:cubicBezTo>
                    <a:pt x="5332" y="17586"/>
                    <a:pt x="684" y="13938"/>
                    <a:pt x="684" y="13938"/>
                  </a:cubicBezTo>
                  <a:cubicBezTo>
                    <a:pt x="0" y="10143"/>
                    <a:pt x="0" y="10143"/>
                    <a:pt x="0" y="10143"/>
                  </a:cubicBezTo>
                  <a:cubicBezTo>
                    <a:pt x="0" y="10143"/>
                    <a:pt x="137" y="5254"/>
                    <a:pt x="1641" y="2992"/>
                  </a:cubicBezTo>
                  <a:cubicBezTo>
                    <a:pt x="3281" y="803"/>
                    <a:pt x="15995" y="0"/>
                    <a:pt x="16952" y="0"/>
                  </a:cubicBezTo>
                  <a:cubicBezTo>
                    <a:pt x="16952" y="19557"/>
                    <a:pt x="16952" y="19557"/>
                    <a:pt x="16952" y="19557"/>
                  </a:cubicBezTo>
                  <a:cubicBezTo>
                    <a:pt x="16952" y="20432"/>
                    <a:pt x="21600" y="21600"/>
                    <a:pt x="21600" y="21600"/>
                  </a:cubicBezTo>
                  <a:cubicBezTo>
                    <a:pt x="15722" y="21308"/>
                    <a:pt x="11484" y="19630"/>
                    <a:pt x="11073" y="19557"/>
                  </a:cubicBezTo>
                  <a:close/>
                </a:path>
              </a:pathLst>
            </a:custGeom>
            <a:solidFill>
              <a:srgbClr val="6E3D1A"/>
            </a:solidFill>
            <a:ln w="12700" cap="flat">
              <a:noFill/>
              <a:miter lim="400000"/>
            </a:ln>
            <a:effectLst/>
          </p:spPr>
          <p:txBody>
            <a:bodyPr wrap="square" lIns="45719" tIns="45719" rIns="45719" bIns="45719" numCol="1" anchor="t">
              <a:noAutofit/>
            </a:bodyPr>
            <a:lstStyle/>
            <a:p>
              <a:endParaRPr/>
            </a:p>
          </p:txBody>
        </p:sp>
        <p:sp>
          <p:nvSpPr>
            <p:cNvPr id="269" name="Rectangle 546"/>
            <p:cNvSpPr/>
            <p:nvPr/>
          </p:nvSpPr>
          <p:spPr>
            <a:xfrm>
              <a:off x="823916" y="1219199"/>
              <a:ext cx="401638" cy="515938"/>
            </a:xfrm>
            <a:prstGeom prst="rect">
              <a:avLst/>
            </a:prstGeom>
            <a:solidFill>
              <a:srgbClr val="F7F8F8"/>
            </a:solidFill>
            <a:ln w="12700" cap="flat">
              <a:noFill/>
              <a:miter lim="400000"/>
            </a:ln>
            <a:effectLst/>
          </p:spPr>
          <p:txBody>
            <a:bodyPr wrap="square" lIns="45719" tIns="45719" rIns="45719" bIns="45719" numCol="1" anchor="t">
              <a:noAutofit/>
            </a:bodyPr>
            <a:lstStyle/>
            <a:p>
              <a:endParaRPr/>
            </a:p>
          </p:txBody>
        </p:sp>
        <p:sp>
          <p:nvSpPr>
            <p:cNvPr id="270" name="Freeform 547"/>
            <p:cNvSpPr/>
            <p:nvPr/>
          </p:nvSpPr>
          <p:spPr>
            <a:xfrm>
              <a:off x="803279" y="1171574"/>
              <a:ext cx="438151" cy="588964"/>
            </a:xfrm>
            <a:custGeom>
              <a:avLst/>
              <a:gdLst/>
              <a:ahLst/>
              <a:cxnLst>
                <a:cxn ang="0">
                  <a:pos x="wd2" y="hd2"/>
                </a:cxn>
                <a:cxn ang="5400000">
                  <a:pos x="wd2" y="hd2"/>
                </a:cxn>
                <a:cxn ang="10800000">
                  <a:pos x="wd2" y="hd2"/>
                </a:cxn>
                <a:cxn ang="16200000">
                  <a:pos x="wd2" y="hd2"/>
                </a:cxn>
              </a:cxnLst>
              <a:rect l="0" t="0" r="r" b="b"/>
              <a:pathLst>
                <a:path w="21600" h="21600" extrusionOk="0">
                  <a:moveTo>
                    <a:pt x="1964" y="21454"/>
                  </a:moveTo>
                  <a:cubicBezTo>
                    <a:pt x="3535" y="21454"/>
                    <a:pt x="3535" y="21454"/>
                    <a:pt x="3535" y="21454"/>
                  </a:cubicBezTo>
                  <a:cubicBezTo>
                    <a:pt x="3535" y="21600"/>
                    <a:pt x="3535" y="21600"/>
                    <a:pt x="3535" y="21600"/>
                  </a:cubicBezTo>
                  <a:cubicBezTo>
                    <a:pt x="5793" y="21600"/>
                    <a:pt x="5793" y="21600"/>
                    <a:pt x="5793" y="21600"/>
                  </a:cubicBezTo>
                  <a:cubicBezTo>
                    <a:pt x="5793" y="21454"/>
                    <a:pt x="5793" y="21454"/>
                    <a:pt x="5793" y="21454"/>
                  </a:cubicBezTo>
                  <a:cubicBezTo>
                    <a:pt x="19735" y="21454"/>
                    <a:pt x="19735" y="21454"/>
                    <a:pt x="19735" y="21454"/>
                  </a:cubicBezTo>
                  <a:cubicBezTo>
                    <a:pt x="20716" y="21454"/>
                    <a:pt x="21600" y="20724"/>
                    <a:pt x="21600" y="19849"/>
                  </a:cubicBezTo>
                  <a:cubicBezTo>
                    <a:pt x="21600" y="1605"/>
                    <a:pt x="21600" y="1605"/>
                    <a:pt x="21600" y="1605"/>
                  </a:cubicBezTo>
                  <a:cubicBezTo>
                    <a:pt x="21600" y="730"/>
                    <a:pt x="20716" y="0"/>
                    <a:pt x="19735" y="0"/>
                  </a:cubicBezTo>
                  <a:cubicBezTo>
                    <a:pt x="1964" y="0"/>
                    <a:pt x="1964" y="0"/>
                    <a:pt x="1964" y="0"/>
                  </a:cubicBezTo>
                  <a:cubicBezTo>
                    <a:pt x="884" y="0"/>
                    <a:pt x="0" y="730"/>
                    <a:pt x="0" y="1605"/>
                  </a:cubicBezTo>
                  <a:cubicBezTo>
                    <a:pt x="0" y="19849"/>
                    <a:pt x="0" y="19849"/>
                    <a:pt x="0" y="19849"/>
                  </a:cubicBezTo>
                  <a:cubicBezTo>
                    <a:pt x="0" y="20724"/>
                    <a:pt x="884" y="21454"/>
                    <a:pt x="1964" y="21454"/>
                  </a:cubicBezTo>
                  <a:close/>
                  <a:moveTo>
                    <a:pt x="1571" y="1970"/>
                  </a:moveTo>
                  <a:cubicBezTo>
                    <a:pt x="20127" y="1970"/>
                    <a:pt x="20127" y="1970"/>
                    <a:pt x="20127" y="1970"/>
                  </a:cubicBezTo>
                  <a:cubicBezTo>
                    <a:pt x="20127" y="20068"/>
                    <a:pt x="20127" y="20068"/>
                    <a:pt x="20127" y="20068"/>
                  </a:cubicBezTo>
                  <a:cubicBezTo>
                    <a:pt x="1571" y="20068"/>
                    <a:pt x="1571" y="20068"/>
                    <a:pt x="1571" y="20068"/>
                  </a:cubicBezTo>
                  <a:lnTo>
                    <a:pt x="1571" y="1970"/>
                  </a:lnTo>
                  <a:close/>
                </a:path>
              </a:pathLst>
            </a:custGeom>
            <a:solidFill>
              <a:srgbClr val="39353A"/>
            </a:solidFill>
            <a:ln w="12700" cap="flat">
              <a:noFill/>
              <a:miter lim="400000"/>
            </a:ln>
            <a:effectLst/>
          </p:spPr>
          <p:txBody>
            <a:bodyPr wrap="square" lIns="45719" tIns="45719" rIns="45719" bIns="45719" numCol="1" anchor="t">
              <a:noAutofit/>
            </a:bodyPr>
            <a:lstStyle/>
            <a:p>
              <a:endParaRPr/>
            </a:p>
          </p:txBody>
        </p:sp>
        <p:sp>
          <p:nvSpPr>
            <p:cNvPr id="271" name="Freeform 548"/>
            <p:cNvSpPr/>
            <p:nvPr/>
          </p:nvSpPr>
          <p:spPr>
            <a:xfrm>
              <a:off x="857254" y="1660524"/>
              <a:ext cx="336551" cy="42864"/>
            </a:xfrm>
            <a:custGeom>
              <a:avLst/>
              <a:gdLst/>
              <a:ahLst/>
              <a:cxnLst>
                <a:cxn ang="0">
                  <a:pos x="wd2" y="hd2"/>
                </a:cxn>
                <a:cxn ang="5400000">
                  <a:pos x="wd2" y="hd2"/>
                </a:cxn>
                <a:cxn ang="10800000">
                  <a:pos x="wd2" y="hd2"/>
                </a:cxn>
                <a:cxn ang="16200000">
                  <a:pos x="wd2" y="hd2"/>
                </a:cxn>
              </a:cxnLst>
              <a:rect l="0" t="0" r="r" b="b"/>
              <a:pathLst>
                <a:path w="21600" h="21600" extrusionOk="0">
                  <a:moveTo>
                    <a:pt x="511" y="0"/>
                  </a:moveTo>
                  <a:cubicBezTo>
                    <a:pt x="20961" y="0"/>
                    <a:pt x="20961" y="0"/>
                    <a:pt x="20961" y="0"/>
                  </a:cubicBezTo>
                  <a:cubicBezTo>
                    <a:pt x="21344" y="0"/>
                    <a:pt x="21600" y="2057"/>
                    <a:pt x="21600" y="4114"/>
                  </a:cubicBezTo>
                  <a:cubicBezTo>
                    <a:pt x="21600" y="17486"/>
                    <a:pt x="21600" y="17486"/>
                    <a:pt x="21600" y="17486"/>
                  </a:cubicBezTo>
                  <a:cubicBezTo>
                    <a:pt x="21600" y="19543"/>
                    <a:pt x="21344" y="21600"/>
                    <a:pt x="20961" y="21600"/>
                  </a:cubicBezTo>
                  <a:cubicBezTo>
                    <a:pt x="511" y="21600"/>
                    <a:pt x="511" y="21600"/>
                    <a:pt x="511" y="21600"/>
                  </a:cubicBezTo>
                  <a:cubicBezTo>
                    <a:pt x="256" y="21600"/>
                    <a:pt x="0" y="19543"/>
                    <a:pt x="0" y="17486"/>
                  </a:cubicBezTo>
                  <a:cubicBezTo>
                    <a:pt x="0" y="4114"/>
                    <a:pt x="0" y="4114"/>
                    <a:pt x="0" y="4114"/>
                  </a:cubicBezTo>
                  <a:cubicBezTo>
                    <a:pt x="0" y="2057"/>
                    <a:pt x="256" y="0"/>
                    <a:pt x="511" y="0"/>
                  </a:cubicBezTo>
                  <a:close/>
                </a:path>
              </a:pathLst>
            </a:custGeom>
            <a:solidFill>
              <a:srgbClr val="2F5062"/>
            </a:solidFill>
            <a:ln w="12700" cap="flat">
              <a:noFill/>
              <a:miter lim="400000"/>
            </a:ln>
            <a:effectLst/>
          </p:spPr>
          <p:txBody>
            <a:bodyPr wrap="square" lIns="45719" tIns="45719" rIns="45719" bIns="45719" numCol="1" anchor="t">
              <a:noAutofit/>
            </a:bodyPr>
            <a:lstStyle/>
            <a:p>
              <a:endParaRPr/>
            </a:p>
          </p:txBody>
        </p:sp>
        <p:sp>
          <p:nvSpPr>
            <p:cNvPr id="272" name="Freeform 549"/>
            <p:cNvSpPr/>
            <p:nvPr/>
          </p:nvSpPr>
          <p:spPr>
            <a:xfrm>
              <a:off x="852491" y="1657349"/>
              <a:ext cx="344488" cy="49214"/>
            </a:xfrm>
            <a:custGeom>
              <a:avLst/>
              <a:gdLst/>
              <a:ahLst/>
              <a:cxnLst>
                <a:cxn ang="0">
                  <a:pos x="wd2" y="hd2"/>
                </a:cxn>
                <a:cxn ang="5400000">
                  <a:pos x="wd2" y="hd2"/>
                </a:cxn>
                <a:cxn ang="10800000">
                  <a:pos x="wd2" y="hd2"/>
                </a:cxn>
                <a:cxn ang="16200000">
                  <a:pos x="wd2" y="hd2"/>
                </a:cxn>
              </a:cxnLst>
              <a:rect l="0" t="0" r="r" b="b"/>
              <a:pathLst>
                <a:path w="21600" h="21600" extrusionOk="0">
                  <a:moveTo>
                    <a:pt x="749" y="1728"/>
                  </a:moveTo>
                  <a:cubicBezTo>
                    <a:pt x="749" y="3456"/>
                    <a:pt x="749" y="3456"/>
                    <a:pt x="749" y="3456"/>
                  </a:cubicBezTo>
                  <a:cubicBezTo>
                    <a:pt x="20726" y="3456"/>
                    <a:pt x="20726" y="3456"/>
                    <a:pt x="20726" y="3456"/>
                  </a:cubicBezTo>
                  <a:cubicBezTo>
                    <a:pt x="20851" y="3456"/>
                    <a:pt x="21101" y="4320"/>
                    <a:pt x="21101" y="5184"/>
                  </a:cubicBezTo>
                  <a:cubicBezTo>
                    <a:pt x="21101" y="16416"/>
                    <a:pt x="21101" y="16416"/>
                    <a:pt x="21101" y="16416"/>
                  </a:cubicBezTo>
                  <a:cubicBezTo>
                    <a:pt x="21101" y="17280"/>
                    <a:pt x="20851" y="18144"/>
                    <a:pt x="20726" y="18144"/>
                  </a:cubicBezTo>
                  <a:cubicBezTo>
                    <a:pt x="749" y="18144"/>
                    <a:pt x="749" y="18144"/>
                    <a:pt x="749" y="18144"/>
                  </a:cubicBezTo>
                  <a:cubicBezTo>
                    <a:pt x="624" y="18144"/>
                    <a:pt x="499" y="17280"/>
                    <a:pt x="499" y="16416"/>
                  </a:cubicBezTo>
                  <a:cubicBezTo>
                    <a:pt x="499" y="5184"/>
                    <a:pt x="499" y="5184"/>
                    <a:pt x="499" y="5184"/>
                  </a:cubicBezTo>
                  <a:cubicBezTo>
                    <a:pt x="499" y="4320"/>
                    <a:pt x="624" y="3456"/>
                    <a:pt x="749" y="3456"/>
                  </a:cubicBezTo>
                  <a:cubicBezTo>
                    <a:pt x="749" y="1728"/>
                    <a:pt x="749" y="1728"/>
                    <a:pt x="749" y="1728"/>
                  </a:cubicBezTo>
                  <a:cubicBezTo>
                    <a:pt x="749" y="0"/>
                    <a:pt x="749" y="0"/>
                    <a:pt x="749" y="0"/>
                  </a:cubicBezTo>
                  <a:cubicBezTo>
                    <a:pt x="375" y="0"/>
                    <a:pt x="0" y="2592"/>
                    <a:pt x="0" y="5184"/>
                  </a:cubicBezTo>
                  <a:cubicBezTo>
                    <a:pt x="0" y="16416"/>
                    <a:pt x="0" y="16416"/>
                    <a:pt x="0" y="16416"/>
                  </a:cubicBezTo>
                  <a:cubicBezTo>
                    <a:pt x="0" y="19008"/>
                    <a:pt x="375" y="21600"/>
                    <a:pt x="749" y="21600"/>
                  </a:cubicBezTo>
                  <a:cubicBezTo>
                    <a:pt x="20726" y="21600"/>
                    <a:pt x="20726" y="21600"/>
                    <a:pt x="20726" y="21600"/>
                  </a:cubicBezTo>
                  <a:cubicBezTo>
                    <a:pt x="21225" y="21600"/>
                    <a:pt x="21600" y="19008"/>
                    <a:pt x="21600" y="16416"/>
                  </a:cubicBezTo>
                  <a:cubicBezTo>
                    <a:pt x="21600" y="5184"/>
                    <a:pt x="21600" y="5184"/>
                    <a:pt x="21600" y="5184"/>
                  </a:cubicBezTo>
                  <a:cubicBezTo>
                    <a:pt x="21600" y="2592"/>
                    <a:pt x="21225" y="0"/>
                    <a:pt x="20726" y="0"/>
                  </a:cubicBezTo>
                  <a:cubicBezTo>
                    <a:pt x="749" y="0"/>
                    <a:pt x="749" y="0"/>
                    <a:pt x="749" y="0"/>
                  </a:cubicBezTo>
                  <a:lnTo>
                    <a:pt x="749" y="1728"/>
                  </a:lnTo>
                  <a:close/>
                </a:path>
              </a:pathLst>
            </a:custGeom>
            <a:solidFill>
              <a:srgbClr val="2F5062"/>
            </a:solidFill>
            <a:ln w="12700" cap="flat">
              <a:noFill/>
              <a:miter lim="400000"/>
            </a:ln>
            <a:effectLst/>
          </p:spPr>
          <p:txBody>
            <a:bodyPr wrap="square" lIns="45719" tIns="45719" rIns="45719" bIns="45719" numCol="1" anchor="t">
              <a:noAutofit/>
            </a:bodyPr>
            <a:lstStyle/>
            <a:p>
              <a:endParaRPr/>
            </a:p>
          </p:txBody>
        </p:sp>
        <p:sp>
          <p:nvSpPr>
            <p:cNvPr id="273" name="Freeform 550"/>
            <p:cNvSpPr/>
            <p:nvPr/>
          </p:nvSpPr>
          <p:spPr>
            <a:xfrm>
              <a:off x="857254" y="1244599"/>
              <a:ext cx="336551" cy="42864"/>
            </a:xfrm>
            <a:custGeom>
              <a:avLst/>
              <a:gdLst/>
              <a:ahLst/>
              <a:cxnLst>
                <a:cxn ang="0">
                  <a:pos x="wd2" y="hd2"/>
                </a:cxn>
                <a:cxn ang="5400000">
                  <a:pos x="wd2" y="hd2"/>
                </a:cxn>
                <a:cxn ang="10800000">
                  <a:pos x="wd2" y="hd2"/>
                </a:cxn>
                <a:cxn ang="16200000">
                  <a:pos x="wd2" y="hd2"/>
                </a:cxn>
              </a:cxnLst>
              <a:rect l="0" t="0" r="r" b="b"/>
              <a:pathLst>
                <a:path w="21600" h="21600" extrusionOk="0">
                  <a:moveTo>
                    <a:pt x="511" y="0"/>
                  </a:moveTo>
                  <a:cubicBezTo>
                    <a:pt x="20961" y="0"/>
                    <a:pt x="20961" y="0"/>
                    <a:pt x="20961" y="0"/>
                  </a:cubicBezTo>
                  <a:cubicBezTo>
                    <a:pt x="21344" y="0"/>
                    <a:pt x="21600" y="2057"/>
                    <a:pt x="21600" y="4114"/>
                  </a:cubicBezTo>
                  <a:cubicBezTo>
                    <a:pt x="21600" y="17486"/>
                    <a:pt x="21600" y="17486"/>
                    <a:pt x="21600" y="17486"/>
                  </a:cubicBezTo>
                  <a:cubicBezTo>
                    <a:pt x="21600" y="19543"/>
                    <a:pt x="21344" y="21600"/>
                    <a:pt x="20961" y="21600"/>
                  </a:cubicBezTo>
                  <a:cubicBezTo>
                    <a:pt x="511" y="21600"/>
                    <a:pt x="511" y="21600"/>
                    <a:pt x="511" y="21600"/>
                  </a:cubicBezTo>
                  <a:cubicBezTo>
                    <a:pt x="256" y="21600"/>
                    <a:pt x="0" y="19543"/>
                    <a:pt x="0" y="17486"/>
                  </a:cubicBezTo>
                  <a:cubicBezTo>
                    <a:pt x="0" y="4114"/>
                    <a:pt x="0" y="4114"/>
                    <a:pt x="0" y="4114"/>
                  </a:cubicBezTo>
                  <a:cubicBezTo>
                    <a:pt x="0" y="2057"/>
                    <a:pt x="256" y="0"/>
                    <a:pt x="511" y="0"/>
                  </a:cubicBezTo>
                  <a:close/>
                </a:path>
              </a:pathLst>
            </a:custGeom>
            <a:solidFill>
              <a:srgbClr val="D2D3D5"/>
            </a:solidFill>
            <a:ln w="12700" cap="flat">
              <a:noFill/>
              <a:miter lim="400000"/>
            </a:ln>
            <a:effectLst/>
          </p:spPr>
          <p:txBody>
            <a:bodyPr wrap="square" lIns="45719" tIns="45719" rIns="45719" bIns="45719" numCol="1" anchor="t">
              <a:noAutofit/>
            </a:bodyPr>
            <a:lstStyle/>
            <a:p>
              <a:endParaRPr/>
            </a:p>
          </p:txBody>
        </p:sp>
        <p:sp>
          <p:nvSpPr>
            <p:cNvPr id="274" name="Freeform 551"/>
            <p:cNvSpPr/>
            <p:nvPr/>
          </p:nvSpPr>
          <p:spPr>
            <a:xfrm>
              <a:off x="1143004" y="1604962"/>
              <a:ext cx="50801" cy="34926"/>
            </a:xfrm>
            <a:custGeom>
              <a:avLst/>
              <a:gdLst/>
              <a:ahLst/>
              <a:cxnLst>
                <a:cxn ang="0">
                  <a:pos x="wd2" y="hd2"/>
                </a:cxn>
                <a:cxn ang="5400000">
                  <a:pos x="wd2" y="hd2"/>
                </a:cxn>
                <a:cxn ang="10800000">
                  <a:pos x="wd2" y="hd2"/>
                </a:cxn>
                <a:cxn ang="16200000">
                  <a:pos x="wd2" y="hd2"/>
                </a:cxn>
              </a:cxnLst>
              <a:rect l="0" t="0" r="r" b="b"/>
              <a:pathLst>
                <a:path w="21600" h="21600" extrusionOk="0">
                  <a:moveTo>
                    <a:pt x="1728" y="0"/>
                  </a:moveTo>
                  <a:cubicBezTo>
                    <a:pt x="19008" y="0"/>
                    <a:pt x="19008" y="0"/>
                    <a:pt x="19008" y="0"/>
                  </a:cubicBezTo>
                  <a:cubicBezTo>
                    <a:pt x="20736" y="0"/>
                    <a:pt x="21600" y="1271"/>
                    <a:pt x="21600" y="2541"/>
                  </a:cubicBezTo>
                  <a:cubicBezTo>
                    <a:pt x="21600" y="19059"/>
                    <a:pt x="21600" y="19059"/>
                    <a:pt x="21600" y="19059"/>
                  </a:cubicBezTo>
                  <a:cubicBezTo>
                    <a:pt x="21600" y="20329"/>
                    <a:pt x="20736" y="21600"/>
                    <a:pt x="19008" y="21600"/>
                  </a:cubicBezTo>
                  <a:cubicBezTo>
                    <a:pt x="1728" y="21600"/>
                    <a:pt x="1728" y="21600"/>
                    <a:pt x="1728" y="21600"/>
                  </a:cubicBezTo>
                  <a:cubicBezTo>
                    <a:pt x="864" y="21600"/>
                    <a:pt x="0" y="20329"/>
                    <a:pt x="0" y="19059"/>
                  </a:cubicBezTo>
                  <a:cubicBezTo>
                    <a:pt x="0" y="2541"/>
                    <a:pt x="0" y="2541"/>
                    <a:pt x="0" y="2541"/>
                  </a:cubicBezTo>
                  <a:cubicBezTo>
                    <a:pt x="0" y="1271"/>
                    <a:pt x="864" y="0"/>
                    <a:pt x="1728" y="0"/>
                  </a:cubicBezTo>
                  <a:close/>
                </a:path>
              </a:pathLst>
            </a:custGeom>
            <a:solidFill>
              <a:srgbClr val="D2D3D5"/>
            </a:solidFill>
            <a:ln w="12700" cap="flat">
              <a:noFill/>
              <a:miter lim="400000"/>
            </a:ln>
            <a:effectLst/>
          </p:spPr>
          <p:txBody>
            <a:bodyPr wrap="square" lIns="45719" tIns="45719" rIns="45719" bIns="45719" numCol="1" anchor="t">
              <a:noAutofit/>
            </a:bodyPr>
            <a:lstStyle/>
            <a:p>
              <a:endParaRPr/>
            </a:p>
          </p:txBody>
        </p:sp>
        <p:sp>
          <p:nvSpPr>
            <p:cNvPr id="275" name="Freeform 552"/>
            <p:cNvSpPr/>
            <p:nvPr/>
          </p:nvSpPr>
          <p:spPr>
            <a:xfrm>
              <a:off x="860429" y="1630362"/>
              <a:ext cx="60326" cy="12701"/>
            </a:xfrm>
            <a:custGeom>
              <a:avLst/>
              <a:gdLst/>
              <a:ahLst/>
              <a:cxnLst>
                <a:cxn ang="0">
                  <a:pos x="wd2" y="hd2"/>
                </a:cxn>
                <a:cxn ang="5400000">
                  <a:pos x="wd2" y="hd2"/>
                </a:cxn>
                <a:cxn ang="10800000">
                  <a:pos x="wd2" y="hd2"/>
                </a:cxn>
                <a:cxn ang="16200000">
                  <a:pos x="wd2" y="hd2"/>
                </a:cxn>
              </a:cxnLst>
              <a:rect l="0" t="0" r="r" b="b"/>
              <a:pathLst>
                <a:path w="21600" h="21600" extrusionOk="0">
                  <a:moveTo>
                    <a:pt x="1440" y="0"/>
                  </a:moveTo>
                  <a:cubicBezTo>
                    <a:pt x="20160" y="0"/>
                    <a:pt x="20160" y="0"/>
                    <a:pt x="20160" y="0"/>
                  </a:cubicBezTo>
                  <a:cubicBezTo>
                    <a:pt x="20880" y="0"/>
                    <a:pt x="21600" y="7200"/>
                    <a:pt x="21600" y="14400"/>
                  </a:cubicBezTo>
                  <a:cubicBezTo>
                    <a:pt x="21600" y="14400"/>
                    <a:pt x="20880" y="21600"/>
                    <a:pt x="20160" y="21600"/>
                  </a:cubicBezTo>
                  <a:cubicBezTo>
                    <a:pt x="1440" y="21600"/>
                    <a:pt x="1440" y="21600"/>
                    <a:pt x="1440" y="21600"/>
                  </a:cubicBezTo>
                  <a:cubicBezTo>
                    <a:pt x="720" y="21600"/>
                    <a:pt x="0" y="14400"/>
                    <a:pt x="0" y="14400"/>
                  </a:cubicBezTo>
                  <a:cubicBezTo>
                    <a:pt x="0" y="7200"/>
                    <a:pt x="720" y="0"/>
                    <a:pt x="1440" y="0"/>
                  </a:cubicBezTo>
                  <a:close/>
                </a:path>
              </a:pathLst>
            </a:custGeom>
            <a:solidFill>
              <a:srgbClr val="D2D3D5"/>
            </a:solidFill>
            <a:ln w="12700" cap="flat">
              <a:noFill/>
              <a:miter lim="400000"/>
            </a:ln>
            <a:effectLst/>
          </p:spPr>
          <p:txBody>
            <a:bodyPr wrap="square" lIns="45719" tIns="45719" rIns="45719" bIns="45719" numCol="1" anchor="t">
              <a:noAutofit/>
            </a:bodyPr>
            <a:lstStyle/>
            <a:p>
              <a:endParaRPr/>
            </a:p>
          </p:txBody>
        </p:sp>
        <p:sp>
          <p:nvSpPr>
            <p:cNvPr id="276" name="Freeform 553"/>
            <p:cNvSpPr/>
            <p:nvPr/>
          </p:nvSpPr>
          <p:spPr>
            <a:xfrm>
              <a:off x="860429" y="1616074"/>
              <a:ext cx="60326" cy="12701"/>
            </a:xfrm>
            <a:custGeom>
              <a:avLst/>
              <a:gdLst/>
              <a:ahLst/>
              <a:cxnLst>
                <a:cxn ang="0">
                  <a:pos x="wd2" y="hd2"/>
                </a:cxn>
                <a:cxn ang="5400000">
                  <a:pos x="wd2" y="hd2"/>
                </a:cxn>
                <a:cxn ang="10800000">
                  <a:pos x="wd2" y="hd2"/>
                </a:cxn>
                <a:cxn ang="16200000">
                  <a:pos x="wd2" y="hd2"/>
                </a:cxn>
              </a:cxnLst>
              <a:rect l="0" t="0" r="r" b="b"/>
              <a:pathLst>
                <a:path w="21600" h="21600" extrusionOk="0">
                  <a:moveTo>
                    <a:pt x="1440" y="0"/>
                  </a:moveTo>
                  <a:cubicBezTo>
                    <a:pt x="20160" y="0"/>
                    <a:pt x="20160" y="0"/>
                    <a:pt x="20160" y="0"/>
                  </a:cubicBezTo>
                  <a:cubicBezTo>
                    <a:pt x="20880" y="0"/>
                    <a:pt x="21600" y="7200"/>
                    <a:pt x="21600" y="14400"/>
                  </a:cubicBezTo>
                  <a:cubicBezTo>
                    <a:pt x="21600" y="14400"/>
                    <a:pt x="20880" y="21600"/>
                    <a:pt x="20160" y="21600"/>
                  </a:cubicBezTo>
                  <a:cubicBezTo>
                    <a:pt x="1440" y="21600"/>
                    <a:pt x="1440" y="21600"/>
                    <a:pt x="1440" y="21600"/>
                  </a:cubicBezTo>
                  <a:cubicBezTo>
                    <a:pt x="720" y="21600"/>
                    <a:pt x="0" y="14400"/>
                    <a:pt x="0" y="14400"/>
                  </a:cubicBezTo>
                  <a:cubicBezTo>
                    <a:pt x="0" y="7200"/>
                    <a:pt x="720" y="0"/>
                    <a:pt x="1440" y="0"/>
                  </a:cubicBezTo>
                  <a:close/>
                </a:path>
              </a:pathLst>
            </a:custGeom>
            <a:solidFill>
              <a:srgbClr val="D2D3D5"/>
            </a:solidFill>
            <a:ln w="12700" cap="flat">
              <a:noFill/>
              <a:miter lim="400000"/>
            </a:ln>
            <a:effectLst/>
          </p:spPr>
          <p:txBody>
            <a:bodyPr wrap="square" lIns="45719" tIns="45719" rIns="45719" bIns="45719" numCol="1" anchor="t">
              <a:noAutofit/>
            </a:bodyPr>
            <a:lstStyle/>
            <a:p>
              <a:endParaRPr/>
            </a:p>
          </p:txBody>
        </p:sp>
        <p:sp>
          <p:nvSpPr>
            <p:cNvPr id="277" name="Freeform 554"/>
            <p:cNvSpPr/>
            <p:nvPr/>
          </p:nvSpPr>
          <p:spPr>
            <a:xfrm>
              <a:off x="1022354" y="300179"/>
              <a:ext cx="504959" cy="946009"/>
            </a:xfrm>
            <a:custGeom>
              <a:avLst/>
              <a:gdLst/>
              <a:ahLst/>
              <a:cxnLst>
                <a:cxn ang="0">
                  <a:pos x="wd2" y="hd2"/>
                </a:cxn>
                <a:cxn ang="5400000">
                  <a:pos x="wd2" y="hd2"/>
                </a:cxn>
                <a:cxn ang="10800000">
                  <a:pos x="wd2" y="hd2"/>
                </a:cxn>
                <a:cxn ang="16200000">
                  <a:pos x="wd2" y="hd2"/>
                </a:cxn>
              </a:cxnLst>
              <a:rect l="0" t="0" r="r" b="b"/>
              <a:pathLst>
                <a:path w="21471" h="21525" extrusionOk="0">
                  <a:moveTo>
                    <a:pt x="0" y="13102"/>
                  </a:moveTo>
                  <a:cubicBezTo>
                    <a:pt x="13214" y="13102"/>
                    <a:pt x="13214" y="13102"/>
                    <a:pt x="13214" y="13102"/>
                  </a:cubicBezTo>
                  <a:cubicBezTo>
                    <a:pt x="13214" y="13102"/>
                    <a:pt x="8471" y="19804"/>
                    <a:pt x="8216" y="19850"/>
                  </a:cubicBezTo>
                  <a:cubicBezTo>
                    <a:pt x="13807" y="21525"/>
                    <a:pt x="13807" y="21525"/>
                    <a:pt x="13807" y="21525"/>
                  </a:cubicBezTo>
                  <a:cubicBezTo>
                    <a:pt x="13807" y="21525"/>
                    <a:pt x="21092" y="13782"/>
                    <a:pt x="21346" y="13419"/>
                  </a:cubicBezTo>
                  <a:cubicBezTo>
                    <a:pt x="21515" y="13102"/>
                    <a:pt x="21600" y="6219"/>
                    <a:pt x="21007" y="5676"/>
                  </a:cubicBezTo>
                  <a:cubicBezTo>
                    <a:pt x="20414" y="5087"/>
                    <a:pt x="14231" y="151"/>
                    <a:pt x="13468" y="61"/>
                  </a:cubicBezTo>
                  <a:cubicBezTo>
                    <a:pt x="12621" y="-75"/>
                    <a:pt x="11859" y="61"/>
                    <a:pt x="11859" y="61"/>
                  </a:cubicBezTo>
                  <a:cubicBezTo>
                    <a:pt x="4405" y="7216"/>
                    <a:pt x="4405" y="7216"/>
                    <a:pt x="4405" y="7216"/>
                  </a:cubicBezTo>
                  <a:lnTo>
                    <a:pt x="0" y="13102"/>
                  </a:lnTo>
                  <a:close/>
                </a:path>
              </a:pathLst>
            </a:custGeom>
            <a:solidFill>
              <a:srgbClr val="3B3A3E"/>
            </a:solidFill>
            <a:ln w="12700" cap="flat">
              <a:noFill/>
              <a:miter lim="400000"/>
            </a:ln>
            <a:effectLst/>
          </p:spPr>
          <p:txBody>
            <a:bodyPr wrap="square" lIns="45719" tIns="45719" rIns="45719" bIns="45719" numCol="1" anchor="t">
              <a:noAutofit/>
            </a:bodyPr>
            <a:lstStyle/>
            <a:p>
              <a:endParaRPr/>
            </a:p>
          </p:txBody>
        </p:sp>
        <p:sp>
          <p:nvSpPr>
            <p:cNvPr id="278" name="Freeform 555"/>
            <p:cNvSpPr/>
            <p:nvPr/>
          </p:nvSpPr>
          <p:spPr>
            <a:xfrm>
              <a:off x="1328741" y="565149"/>
              <a:ext cx="33207" cy="160339"/>
            </a:xfrm>
            <a:custGeom>
              <a:avLst/>
              <a:gdLst/>
              <a:ahLst/>
              <a:cxnLst>
                <a:cxn ang="0">
                  <a:pos x="wd2" y="hd2"/>
                </a:cxn>
                <a:cxn ang="5400000">
                  <a:pos x="wd2" y="hd2"/>
                </a:cxn>
                <a:cxn ang="10800000">
                  <a:pos x="wd2" y="hd2"/>
                </a:cxn>
                <a:cxn ang="16200000">
                  <a:pos x="wd2" y="hd2"/>
                </a:cxn>
              </a:cxnLst>
              <a:rect l="0" t="0" r="r" b="b"/>
              <a:pathLst>
                <a:path w="16136" h="21600" extrusionOk="0">
                  <a:moveTo>
                    <a:pt x="8836" y="0"/>
                  </a:moveTo>
                  <a:cubicBezTo>
                    <a:pt x="0" y="12960"/>
                    <a:pt x="0" y="12960"/>
                    <a:pt x="0" y="12960"/>
                  </a:cubicBezTo>
                  <a:cubicBezTo>
                    <a:pt x="0" y="17010"/>
                    <a:pt x="0" y="17010"/>
                    <a:pt x="0" y="17010"/>
                  </a:cubicBezTo>
                  <a:cubicBezTo>
                    <a:pt x="0" y="17010"/>
                    <a:pt x="5891" y="6750"/>
                    <a:pt x="8836" y="8640"/>
                  </a:cubicBezTo>
                  <a:cubicBezTo>
                    <a:pt x="10800" y="10260"/>
                    <a:pt x="13745" y="21600"/>
                    <a:pt x="13745" y="21600"/>
                  </a:cubicBezTo>
                  <a:cubicBezTo>
                    <a:pt x="13745" y="21600"/>
                    <a:pt x="21600" y="6480"/>
                    <a:pt x="8836" y="0"/>
                  </a:cubicBez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279" name="Freeform 556"/>
            <p:cNvSpPr/>
            <p:nvPr/>
          </p:nvSpPr>
          <p:spPr>
            <a:xfrm>
              <a:off x="1301754" y="596899"/>
              <a:ext cx="55563" cy="279401"/>
            </a:xfrm>
            <a:custGeom>
              <a:avLst/>
              <a:gdLst/>
              <a:ahLst/>
              <a:cxnLst>
                <a:cxn ang="0">
                  <a:pos x="wd2" y="hd2"/>
                </a:cxn>
                <a:cxn ang="5400000">
                  <a:pos x="wd2" y="hd2"/>
                </a:cxn>
                <a:cxn ang="10800000">
                  <a:pos x="wd2" y="hd2"/>
                </a:cxn>
                <a:cxn ang="16200000">
                  <a:pos x="wd2" y="hd2"/>
                </a:cxn>
              </a:cxnLst>
              <a:rect l="0" t="0" r="r" b="b"/>
              <a:pathLst>
                <a:path w="21600" h="21600" extrusionOk="0">
                  <a:moveTo>
                    <a:pt x="12343" y="21600"/>
                  </a:moveTo>
                  <a:lnTo>
                    <a:pt x="21600" y="8959"/>
                  </a:lnTo>
                  <a:lnTo>
                    <a:pt x="21600" y="0"/>
                  </a:lnTo>
                  <a:lnTo>
                    <a:pt x="12343" y="3682"/>
                  </a:lnTo>
                  <a:lnTo>
                    <a:pt x="0" y="21600"/>
                  </a:lnTo>
                  <a:lnTo>
                    <a:pt x="12343" y="21600"/>
                  </a:ln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280" name="Freeform 557"/>
            <p:cNvSpPr/>
            <p:nvPr/>
          </p:nvSpPr>
          <p:spPr>
            <a:xfrm>
              <a:off x="1211266" y="1176337"/>
              <a:ext cx="131763" cy="90489"/>
            </a:xfrm>
            <a:custGeom>
              <a:avLst/>
              <a:gdLst/>
              <a:ahLst/>
              <a:cxnLst>
                <a:cxn ang="0">
                  <a:pos x="wd2" y="hd2"/>
                </a:cxn>
                <a:cxn ang="5400000">
                  <a:pos x="wd2" y="hd2"/>
                </a:cxn>
                <a:cxn ang="10800000">
                  <a:pos x="wd2" y="hd2"/>
                </a:cxn>
                <a:cxn ang="16200000">
                  <a:pos x="wd2" y="hd2"/>
                </a:cxn>
              </a:cxnLst>
              <a:rect l="0" t="0" r="r" b="b"/>
              <a:pathLst>
                <a:path w="21600" h="21600" extrusionOk="0">
                  <a:moveTo>
                    <a:pt x="1301" y="0"/>
                  </a:moveTo>
                  <a:lnTo>
                    <a:pt x="0" y="5305"/>
                  </a:lnTo>
                  <a:lnTo>
                    <a:pt x="16916" y="19326"/>
                  </a:lnTo>
                  <a:lnTo>
                    <a:pt x="20039" y="21600"/>
                  </a:lnTo>
                  <a:lnTo>
                    <a:pt x="21600" y="16295"/>
                  </a:lnTo>
                  <a:lnTo>
                    <a:pt x="1301" y="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281" name="Freeform 558"/>
            <p:cNvSpPr/>
            <p:nvPr/>
          </p:nvSpPr>
          <p:spPr>
            <a:xfrm>
              <a:off x="1105201" y="1209674"/>
              <a:ext cx="204491" cy="346983"/>
            </a:xfrm>
            <a:custGeom>
              <a:avLst/>
              <a:gdLst/>
              <a:ahLst/>
              <a:cxnLst>
                <a:cxn ang="0">
                  <a:pos x="wd2" y="hd2"/>
                </a:cxn>
                <a:cxn ang="5400000">
                  <a:pos x="wd2" y="hd2"/>
                </a:cxn>
                <a:cxn ang="10800000">
                  <a:pos x="wd2" y="hd2"/>
                </a:cxn>
                <a:cxn ang="16200000">
                  <a:pos x="wd2" y="hd2"/>
                </a:cxn>
              </a:cxnLst>
              <a:rect l="0" t="0" r="r" b="b"/>
              <a:pathLst>
                <a:path w="21403" h="21171" extrusionOk="0">
                  <a:moveTo>
                    <a:pt x="21403" y="2670"/>
                  </a:moveTo>
                  <a:cubicBezTo>
                    <a:pt x="21193" y="3276"/>
                    <a:pt x="16789" y="8494"/>
                    <a:pt x="16789" y="8980"/>
                  </a:cubicBezTo>
                  <a:cubicBezTo>
                    <a:pt x="16789" y="9344"/>
                    <a:pt x="14273" y="17596"/>
                    <a:pt x="13224" y="18202"/>
                  </a:cubicBezTo>
                  <a:cubicBezTo>
                    <a:pt x="12176" y="18809"/>
                    <a:pt x="4836" y="21600"/>
                    <a:pt x="3578" y="21115"/>
                  </a:cubicBezTo>
                  <a:cubicBezTo>
                    <a:pt x="2320" y="20508"/>
                    <a:pt x="-197" y="14683"/>
                    <a:pt x="13" y="13591"/>
                  </a:cubicBezTo>
                  <a:cubicBezTo>
                    <a:pt x="222" y="12499"/>
                    <a:pt x="2529" y="6189"/>
                    <a:pt x="3787" y="5339"/>
                  </a:cubicBezTo>
                  <a:cubicBezTo>
                    <a:pt x="5255" y="4369"/>
                    <a:pt x="10079" y="1820"/>
                    <a:pt x="11127" y="1578"/>
                  </a:cubicBezTo>
                  <a:cubicBezTo>
                    <a:pt x="11966" y="1335"/>
                    <a:pt x="12805" y="0"/>
                    <a:pt x="12805" y="0"/>
                  </a:cubicBezTo>
                  <a:lnTo>
                    <a:pt x="21403" y="2670"/>
                  </a:lnTo>
                  <a:close/>
                </a:path>
              </a:pathLst>
            </a:custGeom>
            <a:solidFill>
              <a:srgbClr val="FED4A7"/>
            </a:solidFill>
            <a:ln w="12700" cap="flat">
              <a:noFill/>
              <a:miter lim="400000"/>
            </a:ln>
            <a:effectLst/>
          </p:spPr>
          <p:txBody>
            <a:bodyPr wrap="square" lIns="45719" tIns="45719" rIns="45719" bIns="45719" numCol="1" anchor="t">
              <a:noAutofit/>
            </a:bodyPr>
            <a:lstStyle/>
            <a:p>
              <a:endParaRPr/>
            </a:p>
          </p:txBody>
        </p:sp>
        <p:sp>
          <p:nvSpPr>
            <p:cNvPr id="282" name="Freeform 559"/>
            <p:cNvSpPr/>
            <p:nvPr/>
          </p:nvSpPr>
          <p:spPr>
            <a:xfrm>
              <a:off x="1022354" y="6350"/>
              <a:ext cx="246063" cy="56673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045" y="0"/>
                    <a:pt x="17419" y="909"/>
                    <a:pt x="19335" y="3183"/>
                  </a:cubicBezTo>
                  <a:cubicBezTo>
                    <a:pt x="21426" y="5533"/>
                    <a:pt x="21600" y="10611"/>
                    <a:pt x="21600" y="10611"/>
                  </a:cubicBezTo>
                  <a:cubicBezTo>
                    <a:pt x="20729" y="14552"/>
                    <a:pt x="20729" y="14552"/>
                    <a:pt x="20729" y="14552"/>
                  </a:cubicBezTo>
                  <a:cubicBezTo>
                    <a:pt x="20729" y="14552"/>
                    <a:pt x="10452" y="21145"/>
                    <a:pt x="0" y="21600"/>
                  </a:cubicBezTo>
                  <a:lnTo>
                    <a:pt x="0" y="0"/>
                  </a:lnTo>
                  <a:close/>
                </a:path>
              </a:pathLst>
            </a:custGeom>
            <a:solidFill>
              <a:srgbClr val="7D5C2A"/>
            </a:solidFill>
            <a:ln w="12700" cap="flat">
              <a:noFill/>
              <a:miter lim="400000"/>
            </a:ln>
            <a:effectLst/>
          </p:spPr>
          <p:txBody>
            <a:bodyPr wrap="square" lIns="45719" tIns="45719" rIns="45719" bIns="45719" numCol="1" anchor="t">
              <a:noAutofit/>
            </a:bodyPr>
            <a:lstStyle/>
            <a:p>
              <a:endParaRPr/>
            </a:p>
          </p:txBody>
        </p:sp>
        <p:sp>
          <p:nvSpPr>
            <p:cNvPr id="283" name="Freeform 560"/>
            <p:cNvSpPr/>
            <p:nvPr/>
          </p:nvSpPr>
          <p:spPr>
            <a:xfrm>
              <a:off x="517395" y="300179"/>
              <a:ext cx="504960" cy="946009"/>
            </a:xfrm>
            <a:custGeom>
              <a:avLst/>
              <a:gdLst/>
              <a:ahLst/>
              <a:cxnLst>
                <a:cxn ang="0">
                  <a:pos x="wd2" y="hd2"/>
                </a:cxn>
                <a:cxn ang="5400000">
                  <a:pos x="wd2" y="hd2"/>
                </a:cxn>
                <a:cxn ang="10800000">
                  <a:pos x="wd2" y="hd2"/>
                </a:cxn>
                <a:cxn ang="16200000">
                  <a:pos x="wd2" y="hd2"/>
                </a:cxn>
              </a:cxnLst>
              <a:rect l="0" t="0" r="r" b="b"/>
              <a:pathLst>
                <a:path w="21471" h="21525" extrusionOk="0">
                  <a:moveTo>
                    <a:pt x="21471" y="13102"/>
                  </a:moveTo>
                  <a:cubicBezTo>
                    <a:pt x="8257" y="13102"/>
                    <a:pt x="8257" y="13102"/>
                    <a:pt x="8257" y="13102"/>
                  </a:cubicBezTo>
                  <a:cubicBezTo>
                    <a:pt x="8257" y="13102"/>
                    <a:pt x="13000" y="19804"/>
                    <a:pt x="13255" y="19850"/>
                  </a:cubicBezTo>
                  <a:cubicBezTo>
                    <a:pt x="7664" y="21525"/>
                    <a:pt x="7664" y="21525"/>
                    <a:pt x="7664" y="21525"/>
                  </a:cubicBezTo>
                  <a:cubicBezTo>
                    <a:pt x="7664" y="21525"/>
                    <a:pt x="379" y="13782"/>
                    <a:pt x="125" y="13419"/>
                  </a:cubicBezTo>
                  <a:cubicBezTo>
                    <a:pt x="-44" y="13102"/>
                    <a:pt x="-129" y="6219"/>
                    <a:pt x="464" y="5676"/>
                  </a:cubicBezTo>
                  <a:cubicBezTo>
                    <a:pt x="1057" y="5087"/>
                    <a:pt x="7240" y="151"/>
                    <a:pt x="8003" y="61"/>
                  </a:cubicBezTo>
                  <a:cubicBezTo>
                    <a:pt x="8850" y="-75"/>
                    <a:pt x="9612" y="61"/>
                    <a:pt x="9612" y="61"/>
                  </a:cubicBezTo>
                  <a:cubicBezTo>
                    <a:pt x="17066" y="7216"/>
                    <a:pt x="17066" y="7216"/>
                    <a:pt x="17066" y="7216"/>
                  </a:cubicBezTo>
                  <a:lnTo>
                    <a:pt x="21471" y="13102"/>
                  </a:lnTo>
                  <a:close/>
                </a:path>
              </a:pathLst>
            </a:custGeom>
            <a:solidFill>
              <a:srgbClr val="3B3A3E"/>
            </a:solidFill>
            <a:ln w="12700" cap="flat">
              <a:noFill/>
              <a:miter lim="400000"/>
            </a:ln>
            <a:effectLst/>
          </p:spPr>
          <p:txBody>
            <a:bodyPr wrap="square" lIns="45719" tIns="45719" rIns="45719" bIns="45719" numCol="1" anchor="t">
              <a:noAutofit/>
            </a:bodyPr>
            <a:lstStyle/>
            <a:p>
              <a:endParaRPr/>
            </a:p>
          </p:txBody>
        </p:sp>
        <p:sp>
          <p:nvSpPr>
            <p:cNvPr id="284" name="Freeform 561"/>
            <p:cNvSpPr/>
            <p:nvPr/>
          </p:nvSpPr>
          <p:spPr>
            <a:xfrm>
              <a:off x="683248" y="565149"/>
              <a:ext cx="32719" cy="160339"/>
            </a:xfrm>
            <a:custGeom>
              <a:avLst/>
              <a:gdLst/>
              <a:ahLst/>
              <a:cxnLst>
                <a:cxn ang="0">
                  <a:pos x="wd2" y="hd2"/>
                </a:cxn>
                <a:cxn ang="5400000">
                  <a:pos x="wd2" y="hd2"/>
                </a:cxn>
                <a:cxn ang="10800000">
                  <a:pos x="wd2" y="hd2"/>
                </a:cxn>
                <a:cxn ang="16200000">
                  <a:pos x="wd2" y="hd2"/>
                </a:cxn>
              </a:cxnLst>
              <a:rect l="0" t="0" r="r" b="b"/>
              <a:pathLst>
                <a:path w="16488" h="21600" extrusionOk="0">
                  <a:moveTo>
                    <a:pt x="7231" y="0"/>
                  </a:moveTo>
                  <a:cubicBezTo>
                    <a:pt x="16488" y="12960"/>
                    <a:pt x="16488" y="12960"/>
                    <a:pt x="16488" y="12960"/>
                  </a:cubicBezTo>
                  <a:cubicBezTo>
                    <a:pt x="16488" y="17010"/>
                    <a:pt x="16488" y="17010"/>
                    <a:pt x="16488" y="17010"/>
                  </a:cubicBezTo>
                  <a:cubicBezTo>
                    <a:pt x="16488" y="17010"/>
                    <a:pt x="10317" y="6750"/>
                    <a:pt x="7231" y="8640"/>
                  </a:cubicBezTo>
                  <a:cubicBezTo>
                    <a:pt x="5174" y="10260"/>
                    <a:pt x="2088" y="21600"/>
                    <a:pt x="2088" y="21600"/>
                  </a:cubicBezTo>
                  <a:cubicBezTo>
                    <a:pt x="2088" y="21600"/>
                    <a:pt x="-5112" y="6480"/>
                    <a:pt x="7231" y="0"/>
                  </a:cubicBez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285" name="Freeform 562"/>
            <p:cNvSpPr/>
            <p:nvPr/>
          </p:nvSpPr>
          <p:spPr>
            <a:xfrm>
              <a:off x="688979" y="596899"/>
              <a:ext cx="53976" cy="279401"/>
            </a:xfrm>
            <a:custGeom>
              <a:avLst/>
              <a:gdLst/>
              <a:ahLst/>
              <a:cxnLst>
                <a:cxn ang="0">
                  <a:pos x="wd2" y="hd2"/>
                </a:cxn>
                <a:cxn ang="5400000">
                  <a:pos x="wd2" y="hd2"/>
                </a:cxn>
                <a:cxn ang="10800000">
                  <a:pos x="wd2" y="hd2"/>
                </a:cxn>
                <a:cxn ang="16200000">
                  <a:pos x="wd2" y="hd2"/>
                </a:cxn>
              </a:cxnLst>
              <a:rect l="0" t="0" r="r" b="b"/>
              <a:pathLst>
                <a:path w="21600" h="21600" extrusionOk="0">
                  <a:moveTo>
                    <a:pt x="8894" y="21600"/>
                  </a:moveTo>
                  <a:lnTo>
                    <a:pt x="0" y="8959"/>
                  </a:lnTo>
                  <a:lnTo>
                    <a:pt x="0" y="0"/>
                  </a:lnTo>
                  <a:lnTo>
                    <a:pt x="8894" y="3682"/>
                  </a:lnTo>
                  <a:lnTo>
                    <a:pt x="21600" y="21600"/>
                  </a:lnTo>
                  <a:lnTo>
                    <a:pt x="8894" y="21600"/>
                  </a:ln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286" name="Freeform 563"/>
            <p:cNvSpPr/>
            <p:nvPr/>
          </p:nvSpPr>
          <p:spPr>
            <a:xfrm>
              <a:off x="701679" y="1176337"/>
              <a:ext cx="133351" cy="90489"/>
            </a:xfrm>
            <a:custGeom>
              <a:avLst/>
              <a:gdLst/>
              <a:ahLst/>
              <a:cxnLst>
                <a:cxn ang="0">
                  <a:pos x="wd2" y="hd2"/>
                </a:cxn>
                <a:cxn ang="5400000">
                  <a:pos x="wd2" y="hd2"/>
                </a:cxn>
                <a:cxn ang="10800000">
                  <a:pos x="wd2" y="hd2"/>
                </a:cxn>
                <a:cxn ang="16200000">
                  <a:pos x="wd2" y="hd2"/>
                </a:cxn>
              </a:cxnLst>
              <a:rect l="0" t="0" r="r" b="b"/>
              <a:pathLst>
                <a:path w="21600" h="21600" extrusionOk="0">
                  <a:moveTo>
                    <a:pt x="20057" y="0"/>
                  </a:moveTo>
                  <a:lnTo>
                    <a:pt x="21600" y="5305"/>
                  </a:lnTo>
                  <a:lnTo>
                    <a:pt x="4629" y="19326"/>
                  </a:lnTo>
                  <a:lnTo>
                    <a:pt x="1543" y="21600"/>
                  </a:lnTo>
                  <a:lnTo>
                    <a:pt x="0" y="16295"/>
                  </a:lnTo>
                  <a:lnTo>
                    <a:pt x="20057" y="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287" name="Freeform 564"/>
            <p:cNvSpPr/>
            <p:nvPr/>
          </p:nvSpPr>
          <p:spPr>
            <a:xfrm>
              <a:off x="735016" y="1209674"/>
              <a:ext cx="204490" cy="346983"/>
            </a:xfrm>
            <a:custGeom>
              <a:avLst/>
              <a:gdLst/>
              <a:ahLst/>
              <a:cxnLst>
                <a:cxn ang="0">
                  <a:pos x="wd2" y="hd2"/>
                </a:cxn>
                <a:cxn ang="5400000">
                  <a:pos x="wd2" y="hd2"/>
                </a:cxn>
                <a:cxn ang="10800000">
                  <a:pos x="wd2" y="hd2"/>
                </a:cxn>
                <a:cxn ang="16200000">
                  <a:pos x="wd2" y="hd2"/>
                </a:cxn>
              </a:cxnLst>
              <a:rect l="0" t="0" r="r" b="b"/>
              <a:pathLst>
                <a:path w="21403" h="21171" extrusionOk="0">
                  <a:moveTo>
                    <a:pt x="0" y="2670"/>
                  </a:moveTo>
                  <a:cubicBezTo>
                    <a:pt x="210" y="3276"/>
                    <a:pt x="4823" y="8494"/>
                    <a:pt x="4823" y="8980"/>
                  </a:cubicBezTo>
                  <a:cubicBezTo>
                    <a:pt x="4823" y="9344"/>
                    <a:pt x="7130" y="17596"/>
                    <a:pt x="8179" y="18202"/>
                  </a:cubicBezTo>
                  <a:cubicBezTo>
                    <a:pt x="9227" y="18809"/>
                    <a:pt x="16567" y="21600"/>
                    <a:pt x="17825" y="21115"/>
                  </a:cubicBezTo>
                  <a:cubicBezTo>
                    <a:pt x="19083" y="20508"/>
                    <a:pt x="21600" y="14683"/>
                    <a:pt x="21390" y="13591"/>
                  </a:cubicBezTo>
                  <a:cubicBezTo>
                    <a:pt x="21181" y="12499"/>
                    <a:pt x="18874" y="6189"/>
                    <a:pt x="17616" y="5339"/>
                  </a:cubicBezTo>
                  <a:cubicBezTo>
                    <a:pt x="16148" y="4369"/>
                    <a:pt x="11324" y="1820"/>
                    <a:pt x="10485" y="1578"/>
                  </a:cubicBezTo>
                  <a:cubicBezTo>
                    <a:pt x="9437" y="1335"/>
                    <a:pt x="8598" y="0"/>
                    <a:pt x="8598" y="0"/>
                  </a:cubicBezTo>
                  <a:lnTo>
                    <a:pt x="0" y="2670"/>
                  </a:lnTo>
                  <a:close/>
                </a:path>
              </a:pathLst>
            </a:custGeom>
            <a:solidFill>
              <a:srgbClr val="FED4A7"/>
            </a:solidFill>
            <a:ln w="12700" cap="flat">
              <a:noFill/>
              <a:miter lim="400000"/>
            </a:ln>
            <a:effectLst/>
          </p:spPr>
          <p:txBody>
            <a:bodyPr wrap="square" lIns="45719" tIns="45719" rIns="45719" bIns="45719" numCol="1" anchor="t">
              <a:noAutofit/>
            </a:bodyPr>
            <a:lstStyle/>
            <a:p>
              <a:endParaRPr/>
            </a:p>
          </p:txBody>
        </p:sp>
        <p:sp>
          <p:nvSpPr>
            <p:cNvPr id="288" name="Freeform 565"/>
            <p:cNvSpPr/>
            <p:nvPr/>
          </p:nvSpPr>
          <p:spPr>
            <a:xfrm>
              <a:off x="900116" y="573087"/>
              <a:ext cx="242888" cy="303214"/>
            </a:xfrm>
            <a:custGeom>
              <a:avLst/>
              <a:gdLst/>
              <a:ahLst/>
              <a:cxnLst>
                <a:cxn ang="0">
                  <a:pos x="wd2" y="hd2"/>
                </a:cxn>
                <a:cxn ang="5400000">
                  <a:pos x="wd2" y="hd2"/>
                </a:cxn>
                <a:cxn ang="10800000">
                  <a:pos x="wd2" y="hd2"/>
                </a:cxn>
                <a:cxn ang="16200000">
                  <a:pos x="wd2" y="hd2"/>
                </a:cxn>
              </a:cxnLst>
              <a:rect l="0" t="0" r="r" b="b"/>
              <a:pathLst>
                <a:path w="21600" h="21600" extrusionOk="0">
                  <a:moveTo>
                    <a:pt x="10800" y="2984"/>
                  </a:moveTo>
                  <a:cubicBezTo>
                    <a:pt x="0" y="0"/>
                    <a:pt x="0" y="0"/>
                    <a:pt x="0" y="0"/>
                  </a:cubicBezTo>
                  <a:cubicBezTo>
                    <a:pt x="2125" y="4263"/>
                    <a:pt x="10800" y="21600"/>
                    <a:pt x="10800" y="21600"/>
                  </a:cubicBezTo>
                  <a:cubicBezTo>
                    <a:pt x="10800" y="21600"/>
                    <a:pt x="19475" y="4263"/>
                    <a:pt x="21600" y="0"/>
                  </a:cubicBezTo>
                  <a:lnTo>
                    <a:pt x="10800" y="2984"/>
                  </a:lnTo>
                  <a:close/>
                </a:path>
              </a:pathLst>
            </a:custGeom>
            <a:solidFill>
              <a:srgbClr val="ACADAF"/>
            </a:solidFill>
            <a:ln w="12700" cap="flat">
              <a:noFill/>
              <a:miter lim="400000"/>
            </a:ln>
            <a:effectLst/>
          </p:spPr>
          <p:txBody>
            <a:bodyPr wrap="square" lIns="45719" tIns="45719" rIns="45719" bIns="45719" numCol="1" anchor="t">
              <a:noAutofit/>
            </a:bodyPr>
            <a:lstStyle/>
            <a:p>
              <a:endParaRPr/>
            </a:p>
          </p:txBody>
        </p:sp>
        <p:sp>
          <p:nvSpPr>
            <p:cNvPr id="289" name="Freeform 566"/>
            <p:cNvSpPr/>
            <p:nvPr/>
          </p:nvSpPr>
          <p:spPr>
            <a:xfrm>
              <a:off x="742308" y="284162"/>
              <a:ext cx="560091" cy="393701"/>
            </a:xfrm>
            <a:custGeom>
              <a:avLst/>
              <a:gdLst/>
              <a:ahLst/>
              <a:cxnLst>
                <a:cxn ang="0">
                  <a:pos x="wd2" y="hd2"/>
                </a:cxn>
                <a:cxn ang="5400000">
                  <a:pos x="wd2" y="hd2"/>
                </a:cxn>
                <a:cxn ang="10800000">
                  <a:pos x="wd2" y="hd2"/>
                </a:cxn>
                <a:cxn ang="16200000">
                  <a:pos x="wd2" y="hd2"/>
                </a:cxn>
              </a:cxnLst>
              <a:rect l="0" t="0" r="r" b="b"/>
              <a:pathLst>
                <a:path w="21052" h="21600" extrusionOk="0">
                  <a:moveTo>
                    <a:pt x="20801" y="0"/>
                  </a:moveTo>
                  <a:cubicBezTo>
                    <a:pt x="20201" y="0"/>
                    <a:pt x="19826" y="0"/>
                    <a:pt x="19826" y="0"/>
                  </a:cubicBezTo>
                  <a:cubicBezTo>
                    <a:pt x="19451" y="5702"/>
                    <a:pt x="19451" y="5702"/>
                    <a:pt x="19451" y="5702"/>
                  </a:cubicBezTo>
                  <a:cubicBezTo>
                    <a:pt x="19451" y="5702"/>
                    <a:pt x="13601" y="15898"/>
                    <a:pt x="10526" y="15898"/>
                  </a:cubicBezTo>
                  <a:cubicBezTo>
                    <a:pt x="7526" y="15898"/>
                    <a:pt x="1601" y="5702"/>
                    <a:pt x="1601" y="5702"/>
                  </a:cubicBezTo>
                  <a:cubicBezTo>
                    <a:pt x="1226" y="0"/>
                    <a:pt x="1226" y="0"/>
                    <a:pt x="1226" y="0"/>
                  </a:cubicBezTo>
                  <a:cubicBezTo>
                    <a:pt x="1226" y="0"/>
                    <a:pt x="851" y="0"/>
                    <a:pt x="251" y="0"/>
                  </a:cubicBezTo>
                  <a:cubicBezTo>
                    <a:pt x="-274" y="0"/>
                    <a:pt x="176" y="4495"/>
                    <a:pt x="251" y="5482"/>
                  </a:cubicBezTo>
                  <a:cubicBezTo>
                    <a:pt x="401" y="6469"/>
                    <a:pt x="1976" y="7346"/>
                    <a:pt x="1976" y="7346"/>
                  </a:cubicBezTo>
                  <a:cubicBezTo>
                    <a:pt x="1976" y="7346"/>
                    <a:pt x="3251" y="12609"/>
                    <a:pt x="3851" y="14802"/>
                  </a:cubicBezTo>
                  <a:cubicBezTo>
                    <a:pt x="4526" y="16995"/>
                    <a:pt x="10526" y="21600"/>
                    <a:pt x="10526" y="21600"/>
                  </a:cubicBezTo>
                  <a:cubicBezTo>
                    <a:pt x="10526" y="21600"/>
                    <a:pt x="16526" y="16995"/>
                    <a:pt x="17201" y="14802"/>
                  </a:cubicBezTo>
                  <a:cubicBezTo>
                    <a:pt x="17876" y="12609"/>
                    <a:pt x="19076" y="7346"/>
                    <a:pt x="19076" y="7346"/>
                  </a:cubicBezTo>
                  <a:cubicBezTo>
                    <a:pt x="19076" y="7346"/>
                    <a:pt x="20651" y="6469"/>
                    <a:pt x="20801" y="5482"/>
                  </a:cubicBezTo>
                  <a:cubicBezTo>
                    <a:pt x="20876" y="4495"/>
                    <a:pt x="21326" y="0"/>
                    <a:pt x="20801" y="0"/>
                  </a:cubicBezTo>
                  <a:close/>
                </a:path>
              </a:pathLst>
            </a:custGeom>
            <a:solidFill>
              <a:srgbClr val="FCCFA5"/>
            </a:solidFill>
            <a:ln w="12700" cap="flat">
              <a:noFill/>
              <a:miter lim="400000"/>
            </a:ln>
            <a:effectLst/>
          </p:spPr>
          <p:txBody>
            <a:bodyPr wrap="square" lIns="45719" tIns="45719" rIns="45719" bIns="45719" numCol="1" anchor="t">
              <a:noAutofit/>
            </a:bodyPr>
            <a:lstStyle/>
            <a:p>
              <a:endParaRPr/>
            </a:p>
          </p:txBody>
        </p:sp>
        <p:sp>
          <p:nvSpPr>
            <p:cNvPr id="290" name="Freeform 567"/>
            <p:cNvSpPr/>
            <p:nvPr/>
          </p:nvSpPr>
          <p:spPr>
            <a:xfrm>
              <a:off x="774704" y="6350"/>
              <a:ext cx="315913" cy="590550"/>
            </a:xfrm>
            <a:custGeom>
              <a:avLst/>
              <a:gdLst/>
              <a:ahLst/>
              <a:cxnLst>
                <a:cxn ang="0">
                  <a:pos x="wd2" y="hd2"/>
                </a:cxn>
                <a:cxn ang="5400000">
                  <a:pos x="wd2" y="hd2"/>
                </a:cxn>
                <a:cxn ang="10800000">
                  <a:pos x="wd2" y="hd2"/>
                </a:cxn>
                <a:cxn ang="16200000">
                  <a:pos x="wd2" y="hd2"/>
                </a:cxn>
              </a:cxnLst>
              <a:rect l="0" t="0" r="r" b="b"/>
              <a:pathLst>
                <a:path w="21600" h="21600" extrusionOk="0">
                  <a:moveTo>
                    <a:pt x="11073" y="19564"/>
                  </a:moveTo>
                  <a:cubicBezTo>
                    <a:pt x="11073" y="19564"/>
                    <a:pt x="11073" y="19564"/>
                    <a:pt x="11073" y="19564"/>
                  </a:cubicBezTo>
                  <a:cubicBezTo>
                    <a:pt x="5332" y="17600"/>
                    <a:pt x="684" y="13964"/>
                    <a:pt x="684" y="13964"/>
                  </a:cubicBezTo>
                  <a:cubicBezTo>
                    <a:pt x="0" y="10182"/>
                    <a:pt x="0" y="10182"/>
                    <a:pt x="0" y="10182"/>
                  </a:cubicBezTo>
                  <a:cubicBezTo>
                    <a:pt x="0" y="10182"/>
                    <a:pt x="137" y="5309"/>
                    <a:pt x="1777" y="3055"/>
                  </a:cubicBezTo>
                  <a:cubicBezTo>
                    <a:pt x="3281" y="873"/>
                    <a:pt x="16132" y="0"/>
                    <a:pt x="16952" y="0"/>
                  </a:cubicBezTo>
                  <a:cubicBezTo>
                    <a:pt x="16952" y="19564"/>
                    <a:pt x="16952" y="19564"/>
                    <a:pt x="16952" y="19564"/>
                  </a:cubicBezTo>
                  <a:cubicBezTo>
                    <a:pt x="16952" y="20436"/>
                    <a:pt x="21600" y="21600"/>
                    <a:pt x="21600" y="21600"/>
                  </a:cubicBezTo>
                  <a:cubicBezTo>
                    <a:pt x="15722" y="21309"/>
                    <a:pt x="11484" y="19636"/>
                    <a:pt x="11073" y="19564"/>
                  </a:cubicBezTo>
                  <a:close/>
                </a:path>
              </a:pathLst>
            </a:custGeom>
            <a:solidFill>
              <a:srgbClr val="6D4B1D"/>
            </a:solidFill>
            <a:ln w="12700" cap="flat">
              <a:noFill/>
              <a:miter lim="400000"/>
            </a:ln>
            <a:effectLst/>
          </p:spPr>
          <p:txBody>
            <a:bodyPr wrap="square" lIns="45719" tIns="45719" rIns="45719" bIns="45719" numCol="1" anchor="t">
              <a:noAutofit/>
            </a:bodyPr>
            <a:lstStyle/>
            <a:p>
              <a:endParaRPr/>
            </a:p>
          </p:txBody>
        </p:sp>
        <p:sp>
          <p:nvSpPr>
            <p:cNvPr id="291" name="Freeform 568"/>
            <p:cNvSpPr/>
            <p:nvPr/>
          </p:nvSpPr>
          <p:spPr>
            <a:xfrm>
              <a:off x="3881441" y="1089024"/>
              <a:ext cx="677863" cy="615951"/>
            </a:xfrm>
            <a:custGeom>
              <a:avLst/>
              <a:gdLst/>
              <a:ahLst/>
              <a:cxnLst>
                <a:cxn ang="0">
                  <a:pos x="wd2" y="hd2"/>
                </a:cxn>
                <a:cxn ang="5400000">
                  <a:pos x="wd2" y="hd2"/>
                </a:cxn>
                <a:cxn ang="10800000">
                  <a:pos x="wd2" y="hd2"/>
                </a:cxn>
                <a:cxn ang="16200000">
                  <a:pos x="wd2" y="hd2"/>
                </a:cxn>
              </a:cxnLst>
              <a:rect l="0" t="0" r="r" b="b"/>
              <a:pathLst>
                <a:path w="21600" h="21600" extrusionOk="0">
                  <a:moveTo>
                    <a:pt x="21600" y="13862"/>
                  </a:moveTo>
                  <a:lnTo>
                    <a:pt x="14467" y="21600"/>
                  </a:lnTo>
                  <a:lnTo>
                    <a:pt x="10674" y="21600"/>
                  </a:lnTo>
                  <a:lnTo>
                    <a:pt x="0" y="9909"/>
                  </a:lnTo>
                  <a:lnTo>
                    <a:pt x="9105" y="0"/>
                  </a:lnTo>
                  <a:lnTo>
                    <a:pt x="21600" y="13862"/>
                  </a:lnTo>
                  <a:close/>
                </a:path>
              </a:pathLst>
            </a:custGeom>
            <a:solidFill>
              <a:srgbClr val="E2E2E2"/>
            </a:solidFill>
            <a:ln w="12700" cap="flat">
              <a:noFill/>
              <a:miter lim="400000"/>
            </a:ln>
            <a:effectLst/>
          </p:spPr>
          <p:txBody>
            <a:bodyPr wrap="square" lIns="45719" tIns="45719" rIns="45719" bIns="45719" numCol="1" anchor="t">
              <a:noAutofit/>
            </a:bodyPr>
            <a:lstStyle/>
            <a:p>
              <a:endParaRPr/>
            </a:p>
          </p:txBody>
        </p:sp>
        <p:sp>
          <p:nvSpPr>
            <p:cNvPr id="292" name="Freeform 569"/>
            <p:cNvSpPr/>
            <p:nvPr/>
          </p:nvSpPr>
          <p:spPr>
            <a:xfrm>
              <a:off x="4216403" y="1644649"/>
              <a:ext cx="119063" cy="6032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0944" y="0"/>
                  </a:lnTo>
                  <a:lnTo>
                    <a:pt x="0" y="21600"/>
                  </a:lnTo>
                  <a:lnTo>
                    <a:pt x="21600" y="21600"/>
                  </a:ln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293" name="Freeform 570"/>
            <p:cNvSpPr/>
            <p:nvPr/>
          </p:nvSpPr>
          <p:spPr>
            <a:xfrm>
              <a:off x="4212640" y="1409111"/>
              <a:ext cx="238215" cy="238216"/>
            </a:xfrm>
            <a:custGeom>
              <a:avLst/>
              <a:gdLst/>
              <a:ahLst/>
              <a:cxnLst>
                <a:cxn ang="0">
                  <a:pos x="wd2" y="hd2"/>
                </a:cxn>
                <a:cxn ang="5400000">
                  <a:pos x="wd2" y="hd2"/>
                </a:cxn>
                <a:cxn ang="10800000">
                  <a:pos x="wd2" y="hd2"/>
                </a:cxn>
                <a:cxn ang="16200000">
                  <a:pos x="wd2" y="hd2"/>
                </a:cxn>
              </a:cxnLst>
              <a:rect l="0" t="0" r="r" b="b"/>
              <a:pathLst>
                <a:path w="21465" h="21465" extrusionOk="0">
                  <a:moveTo>
                    <a:pt x="270" y="20250"/>
                  </a:moveTo>
                  <a:cubicBezTo>
                    <a:pt x="20250" y="270"/>
                    <a:pt x="20250" y="270"/>
                    <a:pt x="20250" y="270"/>
                  </a:cubicBezTo>
                  <a:cubicBezTo>
                    <a:pt x="20430" y="-90"/>
                    <a:pt x="20970" y="-90"/>
                    <a:pt x="21330" y="270"/>
                  </a:cubicBezTo>
                  <a:cubicBezTo>
                    <a:pt x="21510" y="450"/>
                    <a:pt x="21510" y="990"/>
                    <a:pt x="21330" y="1350"/>
                  </a:cubicBezTo>
                  <a:cubicBezTo>
                    <a:pt x="1170" y="21330"/>
                    <a:pt x="1170" y="21330"/>
                    <a:pt x="1170" y="21330"/>
                  </a:cubicBezTo>
                  <a:cubicBezTo>
                    <a:pt x="990" y="21510"/>
                    <a:pt x="450" y="21510"/>
                    <a:pt x="270" y="21330"/>
                  </a:cubicBezTo>
                  <a:cubicBezTo>
                    <a:pt x="-90" y="20970"/>
                    <a:pt x="-90" y="20610"/>
                    <a:pt x="270" y="20250"/>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294" name="Freeform 571"/>
            <p:cNvSpPr/>
            <p:nvPr/>
          </p:nvSpPr>
          <p:spPr>
            <a:xfrm>
              <a:off x="4186741" y="1383208"/>
              <a:ext cx="238215" cy="236638"/>
            </a:xfrm>
            <a:custGeom>
              <a:avLst/>
              <a:gdLst/>
              <a:ahLst/>
              <a:cxnLst>
                <a:cxn ang="0">
                  <a:pos x="wd2" y="hd2"/>
                </a:cxn>
                <a:cxn ang="5400000">
                  <a:pos x="wd2" y="hd2"/>
                </a:cxn>
                <a:cxn ang="10800000">
                  <a:pos x="wd2" y="hd2"/>
                </a:cxn>
                <a:cxn ang="16200000">
                  <a:pos x="wd2" y="hd2"/>
                </a:cxn>
              </a:cxnLst>
              <a:rect l="0" t="0" r="r" b="b"/>
              <a:pathLst>
                <a:path w="21465" h="21465" extrusionOk="0">
                  <a:moveTo>
                    <a:pt x="135" y="20295"/>
                  </a:moveTo>
                  <a:cubicBezTo>
                    <a:pt x="20115" y="135"/>
                    <a:pt x="20115" y="135"/>
                    <a:pt x="20115" y="135"/>
                  </a:cubicBezTo>
                  <a:cubicBezTo>
                    <a:pt x="20475" y="-45"/>
                    <a:pt x="21015" y="-45"/>
                    <a:pt x="21195" y="135"/>
                  </a:cubicBezTo>
                  <a:cubicBezTo>
                    <a:pt x="21555" y="495"/>
                    <a:pt x="21555" y="1035"/>
                    <a:pt x="21195" y="1215"/>
                  </a:cubicBezTo>
                  <a:cubicBezTo>
                    <a:pt x="1215" y="21195"/>
                    <a:pt x="1215" y="21195"/>
                    <a:pt x="1215" y="21195"/>
                  </a:cubicBezTo>
                  <a:cubicBezTo>
                    <a:pt x="855" y="21555"/>
                    <a:pt x="495" y="21555"/>
                    <a:pt x="135" y="21195"/>
                  </a:cubicBezTo>
                  <a:cubicBezTo>
                    <a:pt x="-45" y="21015"/>
                    <a:pt x="-45" y="20475"/>
                    <a:pt x="135" y="20295"/>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295" name="Freeform 572"/>
            <p:cNvSpPr/>
            <p:nvPr/>
          </p:nvSpPr>
          <p:spPr>
            <a:xfrm>
              <a:off x="4111038" y="1308599"/>
              <a:ext cx="239806" cy="238715"/>
            </a:xfrm>
            <a:custGeom>
              <a:avLst/>
              <a:gdLst/>
              <a:ahLst/>
              <a:cxnLst>
                <a:cxn ang="0">
                  <a:pos x="wd2" y="hd2"/>
                </a:cxn>
                <a:cxn ang="5400000">
                  <a:pos x="wd2" y="hd2"/>
                </a:cxn>
                <a:cxn ang="10800000">
                  <a:pos x="wd2" y="hd2"/>
                </a:cxn>
                <a:cxn ang="16200000">
                  <a:pos x="wd2" y="hd2"/>
                </a:cxn>
              </a:cxnLst>
              <a:rect l="0" t="0" r="r" b="b"/>
              <a:pathLst>
                <a:path w="21466" h="21510" extrusionOk="0">
                  <a:moveTo>
                    <a:pt x="268" y="20295"/>
                  </a:moveTo>
                  <a:cubicBezTo>
                    <a:pt x="20261" y="135"/>
                    <a:pt x="20261" y="135"/>
                    <a:pt x="20261" y="135"/>
                  </a:cubicBezTo>
                  <a:cubicBezTo>
                    <a:pt x="20440" y="-45"/>
                    <a:pt x="20975" y="-45"/>
                    <a:pt x="21154" y="135"/>
                  </a:cubicBezTo>
                  <a:cubicBezTo>
                    <a:pt x="21332" y="315"/>
                    <a:pt x="21332" y="315"/>
                    <a:pt x="21332" y="315"/>
                  </a:cubicBezTo>
                  <a:cubicBezTo>
                    <a:pt x="21511" y="495"/>
                    <a:pt x="21511" y="855"/>
                    <a:pt x="21332" y="1215"/>
                  </a:cubicBezTo>
                  <a:cubicBezTo>
                    <a:pt x="1161" y="21375"/>
                    <a:pt x="1161" y="21375"/>
                    <a:pt x="1161" y="21375"/>
                  </a:cubicBezTo>
                  <a:cubicBezTo>
                    <a:pt x="982" y="21555"/>
                    <a:pt x="625" y="21555"/>
                    <a:pt x="447" y="21375"/>
                  </a:cubicBezTo>
                  <a:cubicBezTo>
                    <a:pt x="268" y="21195"/>
                    <a:pt x="268" y="21195"/>
                    <a:pt x="268" y="21195"/>
                  </a:cubicBezTo>
                  <a:cubicBezTo>
                    <a:pt x="-89" y="21015"/>
                    <a:pt x="-89" y="20655"/>
                    <a:pt x="268" y="20295"/>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296" name="Freeform 573"/>
            <p:cNvSpPr/>
            <p:nvPr/>
          </p:nvSpPr>
          <p:spPr>
            <a:xfrm>
              <a:off x="4090394" y="1287958"/>
              <a:ext cx="237732" cy="236638"/>
            </a:xfrm>
            <a:custGeom>
              <a:avLst/>
              <a:gdLst/>
              <a:ahLst/>
              <a:cxnLst>
                <a:cxn ang="0">
                  <a:pos x="wd2" y="hd2"/>
                </a:cxn>
                <a:cxn ang="5400000">
                  <a:pos x="wd2" y="hd2"/>
                </a:cxn>
                <a:cxn ang="10800000">
                  <a:pos x="wd2" y="hd2"/>
                </a:cxn>
                <a:cxn ang="16200000">
                  <a:pos x="wd2" y="hd2"/>
                </a:cxn>
              </a:cxnLst>
              <a:rect l="0" t="0" r="r" b="b"/>
              <a:pathLst>
                <a:path w="21421" h="21465" extrusionOk="0">
                  <a:moveTo>
                    <a:pt x="268" y="20295"/>
                  </a:moveTo>
                  <a:cubicBezTo>
                    <a:pt x="20083" y="135"/>
                    <a:pt x="20083" y="135"/>
                    <a:pt x="20083" y="135"/>
                  </a:cubicBezTo>
                  <a:cubicBezTo>
                    <a:pt x="20440" y="-45"/>
                    <a:pt x="20975" y="-45"/>
                    <a:pt x="21154" y="135"/>
                  </a:cubicBezTo>
                  <a:cubicBezTo>
                    <a:pt x="21511" y="495"/>
                    <a:pt x="21511" y="855"/>
                    <a:pt x="21154" y="1215"/>
                  </a:cubicBezTo>
                  <a:cubicBezTo>
                    <a:pt x="1339" y="21195"/>
                    <a:pt x="1339" y="21195"/>
                    <a:pt x="1339" y="21195"/>
                  </a:cubicBezTo>
                  <a:cubicBezTo>
                    <a:pt x="982" y="21555"/>
                    <a:pt x="625" y="21555"/>
                    <a:pt x="268" y="21195"/>
                  </a:cubicBezTo>
                  <a:cubicBezTo>
                    <a:pt x="-89" y="21015"/>
                    <a:pt x="-89" y="20475"/>
                    <a:pt x="268" y="20295"/>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297" name="Freeform 574"/>
            <p:cNvSpPr/>
            <p:nvPr/>
          </p:nvSpPr>
          <p:spPr>
            <a:xfrm>
              <a:off x="4066583" y="1261473"/>
              <a:ext cx="236638" cy="238216"/>
            </a:xfrm>
            <a:custGeom>
              <a:avLst/>
              <a:gdLst/>
              <a:ahLst/>
              <a:cxnLst>
                <a:cxn ang="0">
                  <a:pos x="wd2" y="hd2"/>
                </a:cxn>
                <a:cxn ang="5400000">
                  <a:pos x="wd2" y="hd2"/>
                </a:cxn>
                <a:cxn ang="10800000">
                  <a:pos x="wd2" y="hd2"/>
                </a:cxn>
                <a:cxn ang="16200000">
                  <a:pos x="wd2" y="hd2"/>
                </a:cxn>
              </a:cxnLst>
              <a:rect l="0" t="0" r="r" b="b"/>
              <a:pathLst>
                <a:path w="21465" h="21465" extrusionOk="0">
                  <a:moveTo>
                    <a:pt x="270" y="20250"/>
                  </a:moveTo>
                  <a:cubicBezTo>
                    <a:pt x="20250" y="270"/>
                    <a:pt x="20250" y="270"/>
                    <a:pt x="20250" y="270"/>
                  </a:cubicBezTo>
                  <a:cubicBezTo>
                    <a:pt x="20430" y="-90"/>
                    <a:pt x="20970" y="-90"/>
                    <a:pt x="21330" y="270"/>
                  </a:cubicBezTo>
                  <a:cubicBezTo>
                    <a:pt x="21510" y="450"/>
                    <a:pt x="21510" y="990"/>
                    <a:pt x="21330" y="1350"/>
                  </a:cubicBezTo>
                  <a:cubicBezTo>
                    <a:pt x="1170" y="21330"/>
                    <a:pt x="1170" y="21330"/>
                    <a:pt x="1170" y="21330"/>
                  </a:cubicBezTo>
                  <a:cubicBezTo>
                    <a:pt x="990" y="21510"/>
                    <a:pt x="450" y="21510"/>
                    <a:pt x="270" y="21330"/>
                  </a:cubicBezTo>
                  <a:cubicBezTo>
                    <a:pt x="-90" y="20970"/>
                    <a:pt x="-90" y="20610"/>
                    <a:pt x="270" y="20250"/>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298" name="Freeform 575"/>
            <p:cNvSpPr/>
            <p:nvPr/>
          </p:nvSpPr>
          <p:spPr>
            <a:xfrm>
              <a:off x="4011021" y="1205909"/>
              <a:ext cx="236637" cy="239307"/>
            </a:xfrm>
            <a:custGeom>
              <a:avLst/>
              <a:gdLst/>
              <a:ahLst/>
              <a:cxnLst>
                <a:cxn ang="0">
                  <a:pos x="wd2" y="hd2"/>
                </a:cxn>
                <a:cxn ang="5400000">
                  <a:pos x="wd2" y="hd2"/>
                </a:cxn>
                <a:cxn ang="10800000">
                  <a:pos x="wd2" y="hd2"/>
                </a:cxn>
                <a:cxn ang="16200000">
                  <a:pos x="wd2" y="hd2"/>
                </a:cxn>
              </a:cxnLst>
              <a:rect l="0" t="0" r="r" b="b"/>
              <a:pathLst>
                <a:path w="21465" h="21421" extrusionOk="0">
                  <a:moveTo>
                    <a:pt x="270" y="20083"/>
                  </a:moveTo>
                  <a:cubicBezTo>
                    <a:pt x="20250" y="268"/>
                    <a:pt x="20250" y="268"/>
                    <a:pt x="20250" y="268"/>
                  </a:cubicBezTo>
                  <a:cubicBezTo>
                    <a:pt x="20610" y="-89"/>
                    <a:pt x="20970" y="-89"/>
                    <a:pt x="21330" y="268"/>
                  </a:cubicBezTo>
                  <a:cubicBezTo>
                    <a:pt x="21510" y="447"/>
                    <a:pt x="21510" y="982"/>
                    <a:pt x="21330" y="1339"/>
                  </a:cubicBezTo>
                  <a:cubicBezTo>
                    <a:pt x="1170" y="21154"/>
                    <a:pt x="1170" y="21154"/>
                    <a:pt x="1170" y="21154"/>
                  </a:cubicBezTo>
                  <a:cubicBezTo>
                    <a:pt x="990" y="21511"/>
                    <a:pt x="450" y="21511"/>
                    <a:pt x="270" y="21154"/>
                  </a:cubicBezTo>
                  <a:cubicBezTo>
                    <a:pt x="-90" y="20797"/>
                    <a:pt x="-90" y="20440"/>
                    <a:pt x="270" y="20083"/>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299" name="Freeform 576"/>
            <p:cNvSpPr/>
            <p:nvPr/>
          </p:nvSpPr>
          <p:spPr>
            <a:xfrm>
              <a:off x="3981949" y="1176837"/>
              <a:ext cx="236638" cy="238715"/>
            </a:xfrm>
            <a:custGeom>
              <a:avLst/>
              <a:gdLst/>
              <a:ahLst/>
              <a:cxnLst>
                <a:cxn ang="0">
                  <a:pos x="wd2" y="hd2"/>
                </a:cxn>
                <a:cxn ang="5400000">
                  <a:pos x="wd2" y="hd2"/>
                </a:cxn>
                <a:cxn ang="10800000">
                  <a:pos x="wd2" y="hd2"/>
                </a:cxn>
                <a:cxn ang="16200000">
                  <a:pos x="wd2" y="hd2"/>
                </a:cxn>
              </a:cxnLst>
              <a:rect l="0" t="0" r="r" b="b"/>
              <a:pathLst>
                <a:path w="21465" h="21510" extrusionOk="0">
                  <a:moveTo>
                    <a:pt x="135" y="20295"/>
                  </a:moveTo>
                  <a:cubicBezTo>
                    <a:pt x="20295" y="135"/>
                    <a:pt x="20295" y="135"/>
                    <a:pt x="20295" y="135"/>
                  </a:cubicBezTo>
                  <a:cubicBezTo>
                    <a:pt x="20475" y="-45"/>
                    <a:pt x="21015" y="-45"/>
                    <a:pt x="21195" y="135"/>
                  </a:cubicBezTo>
                  <a:cubicBezTo>
                    <a:pt x="21555" y="495"/>
                    <a:pt x="21555" y="1035"/>
                    <a:pt x="21195" y="1215"/>
                  </a:cubicBezTo>
                  <a:cubicBezTo>
                    <a:pt x="1215" y="21375"/>
                    <a:pt x="1215" y="21375"/>
                    <a:pt x="1215" y="21375"/>
                  </a:cubicBezTo>
                  <a:cubicBezTo>
                    <a:pt x="855" y="21555"/>
                    <a:pt x="495" y="21555"/>
                    <a:pt x="135" y="21375"/>
                  </a:cubicBezTo>
                  <a:cubicBezTo>
                    <a:pt x="-45" y="21015"/>
                    <a:pt x="-45" y="20475"/>
                    <a:pt x="135" y="20295"/>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00" name="Freeform 577"/>
            <p:cNvSpPr/>
            <p:nvPr/>
          </p:nvSpPr>
          <p:spPr>
            <a:xfrm>
              <a:off x="3721103" y="1230312"/>
              <a:ext cx="676277" cy="615951"/>
            </a:xfrm>
            <a:custGeom>
              <a:avLst/>
              <a:gdLst/>
              <a:ahLst/>
              <a:cxnLst>
                <a:cxn ang="0">
                  <a:pos x="wd2" y="hd2"/>
                </a:cxn>
                <a:cxn ang="5400000">
                  <a:pos x="wd2" y="hd2"/>
                </a:cxn>
                <a:cxn ang="10800000">
                  <a:pos x="wd2" y="hd2"/>
                </a:cxn>
                <a:cxn ang="16200000">
                  <a:pos x="wd2" y="hd2"/>
                </a:cxn>
              </a:cxnLst>
              <a:rect l="0" t="0" r="r" b="b"/>
              <a:pathLst>
                <a:path w="21600" h="21600" extrusionOk="0">
                  <a:moveTo>
                    <a:pt x="21600" y="13806"/>
                  </a:moveTo>
                  <a:lnTo>
                    <a:pt x="14501" y="21600"/>
                  </a:lnTo>
                  <a:lnTo>
                    <a:pt x="10597" y="21600"/>
                  </a:lnTo>
                  <a:lnTo>
                    <a:pt x="0" y="9965"/>
                  </a:lnTo>
                  <a:lnTo>
                    <a:pt x="9025" y="0"/>
                  </a:lnTo>
                  <a:lnTo>
                    <a:pt x="21600" y="13806"/>
                  </a:lnTo>
                  <a:close/>
                </a:path>
              </a:pathLst>
            </a:custGeom>
            <a:solidFill>
              <a:srgbClr val="E2E2E2"/>
            </a:solidFill>
            <a:ln w="12700" cap="flat">
              <a:noFill/>
              <a:miter lim="400000"/>
            </a:ln>
            <a:effectLst/>
          </p:spPr>
          <p:txBody>
            <a:bodyPr wrap="square" lIns="45719" tIns="45719" rIns="45719" bIns="45719" numCol="1" anchor="t">
              <a:noAutofit/>
            </a:bodyPr>
            <a:lstStyle/>
            <a:p>
              <a:endParaRPr/>
            </a:p>
          </p:txBody>
        </p:sp>
        <p:sp>
          <p:nvSpPr>
            <p:cNvPr id="301" name="Freeform 578"/>
            <p:cNvSpPr/>
            <p:nvPr/>
          </p:nvSpPr>
          <p:spPr>
            <a:xfrm>
              <a:off x="4052891" y="1785937"/>
              <a:ext cx="122238" cy="60326"/>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0940" y="0"/>
                  </a:lnTo>
                  <a:lnTo>
                    <a:pt x="0" y="21600"/>
                  </a:lnTo>
                  <a:lnTo>
                    <a:pt x="21600" y="21600"/>
                  </a:ln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02" name="Freeform 579"/>
            <p:cNvSpPr/>
            <p:nvPr/>
          </p:nvSpPr>
          <p:spPr>
            <a:xfrm>
              <a:off x="4050707" y="1550398"/>
              <a:ext cx="237732" cy="238216"/>
            </a:xfrm>
            <a:custGeom>
              <a:avLst/>
              <a:gdLst/>
              <a:ahLst/>
              <a:cxnLst>
                <a:cxn ang="0">
                  <a:pos x="wd2" y="hd2"/>
                </a:cxn>
                <a:cxn ang="5400000">
                  <a:pos x="wd2" y="hd2"/>
                </a:cxn>
                <a:cxn ang="10800000">
                  <a:pos x="wd2" y="hd2"/>
                </a:cxn>
                <a:cxn ang="16200000">
                  <a:pos x="wd2" y="hd2"/>
                </a:cxn>
              </a:cxnLst>
              <a:rect l="0" t="0" r="r" b="b"/>
              <a:pathLst>
                <a:path w="21421" h="21465" extrusionOk="0">
                  <a:moveTo>
                    <a:pt x="268" y="20250"/>
                  </a:moveTo>
                  <a:cubicBezTo>
                    <a:pt x="20083" y="270"/>
                    <a:pt x="20083" y="270"/>
                    <a:pt x="20083" y="270"/>
                  </a:cubicBezTo>
                  <a:cubicBezTo>
                    <a:pt x="20440" y="-90"/>
                    <a:pt x="20975" y="-90"/>
                    <a:pt x="21154" y="270"/>
                  </a:cubicBezTo>
                  <a:cubicBezTo>
                    <a:pt x="21511" y="450"/>
                    <a:pt x="21511" y="990"/>
                    <a:pt x="21154" y="1170"/>
                  </a:cubicBezTo>
                  <a:cubicBezTo>
                    <a:pt x="1339" y="21330"/>
                    <a:pt x="1339" y="21330"/>
                    <a:pt x="1339" y="21330"/>
                  </a:cubicBezTo>
                  <a:cubicBezTo>
                    <a:pt x="982" y="21510"/>
                    <a:pt x="625" y="21510"/>
                    <a:pt x="268" y="21330"/>
                  </a:cubicBezTo>
                  <a:cubicBezTo>
                    <a:pt x="-89" y="20970"/>
                    <a:pt x="-89" y="20610"/>
                    <a:pt x="268" y="20250"/>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03" name="Freeform 580"/>
            <p:cNvSpPr/>
            <p:nvPr/>
          </p:nvSpPr>
          <p:spPr>
            <a:xfrm>
              <a:off x="4023727" y="1524495"/>
              <a:ext cx="238215" cy="236638"/>
            </a:xfrm>
            <a:custGeom>
              <a:avLst/>
              <a:gdLst/>
              <a:ahLst/>
              <a:cxnLst>
                <a:cxn ang="0">
                  <a:pos x="wd2" y="hd2"/>
                </a:cxn>
                <a:cxn ang="5400000">
                  <a:pos x="wd2" y="hd2"/>
                </a:cxn>
                <a:cxn ang="10800000">
                  <a:pos x="wd2" y="hd2"/>
                </a:cxn>
                <a:cxn ang="16200000">
                  <a:pos x="wd2" y="hd2"/>
                </a:cxn>
              </a:cxnLst>
              <a:rect l="0" t="0" r="r" b="b"/>
              <a:pathLst>
                <a:path w="21465" h="21465" extrusionOk="0">
                  <a:moveTo>
                    <a:pt x="270" y="20115"/>
                  </a:moveTo>
                  <a:cubicBezTo>
                    <a:pt x="20250" y="135"/>
                    <a:pt x="20250" y="135"/>
                    <a:pt x="20250" y="135"/>
                  </a:cubicBezTo>
                  <a:cubicBezTo>
                    <a:pt x="20430" y="-45"/>
                    <a:pt x="20970" y="-45"/>
                    <a:pt x="21330" y="135"/>
                  </a:cubicBezTo>
                  <a:cubicBezTo>
                    <a:pt x="21510" y="495"/>
                    <a:pt x="21510" y="855"/>
                    <a:pt x="21330" y="1215"/>
                  </a:cubicBezTo>
                  <a:cubicBezTo>
                    <a:pt x="1170" y="21195"/>
                    <a:pt x="1170" y="21195"/>
                    <a:pt x="1170" y="21195"/>
                  </a:cubicBezTo>
                  <a:cubicBezTo>
                    <a:pt x="990" y="21555"/>
                    <a:pt x="450" y="21555"/>
                    <a:pt x="270" y="21195"/>
                  </a:cubicBezTo>
                  <a:cubicBezTo>
                    <a:pt x="-90" y="21015"/>
                    <a:pt x="-90" y="20475"/>
                    <a:pt x="270" y="20115"/>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04" name="Freeform 581"/>
            <p:cNvSpPr/>
            <p:nvPr/>
          </p:nvSpPr>
          <p:spPr>
            <a:xfrm>
              <a:off x="3950202" y="1449886"/>
              <a:ext cx="239805" cy="238716"/>
            </a:xfrm>
            <a:custGeom>
              <a:avLst/>
              <a:gdLst/>
              <a:ahLst/>
              <a:cxnLst>
                <a:cxn ang="0">
                  <a:pos x="wd2" y="hd2"/>
                </a:cxn>
                <a:cxn ang="5400000">
                  <a:pos x="wd2" y="hd2"/>
                </a:cxn>
                <a:cxn ang="10800000">
                  <a:pos x="wd2" y="hd2"/>
                </a:cxn>
                <a:cxn ang="16200000">
                  <a:pos x="wd2" y="hd2"/>
                </a:cxn>
              </a:cxnLst>
              <a:rect l="0" t="0" r="r" b="b"/>
              <a:pathLst>
                <a:path w="21466" h="21510" extrusionOk="0">
                  <a:moveTo>
                    <a:pt x="134" y="20295"/>
                  </a:moveTo>
                  <a:cubicBezTo>
                    <a:pt x="20305" y="135"/>
                    <a:pt x="20305" y="135"/>
                    <a:pt x="20305" y="135"/>
                  </a:cubicBezTo>
                  <a:cubicBezTo>
                    <a:pt x="20484" y="-45"/>
                    <a:pt x="20841" y="-45"/>
                    <a:pt x="21019" y="135"/>
                  </a:cubicBezTo>
                  <a:cubicBezTo>
                    <a:pt x="21198" y="315"/>
                    <a:pt x="21198" y="315"/>
                    <a:pt x="21198" y="315"/>
                  </a:cubicBezTo>
                  <a:cubicBezTo>
                    <a:pt x="21555" y="495"/>
                    <a:pt x="21555" y="855"/>
                    <a:pt x="21198" y="1215"/>
                  </a:cubicBezTo>
                  <a:cubicBezTo>
                    <a:pt x="1205" y="21375"/>
                    <a:pt x="1205" y="21375"/>
                    <a:pt x="1205" y="21375"/>
                  </a:cubicBezTo>
                  <a:cubicBezTo>
                    <a:pt x="1026" y="21555"/>
                    <a:pt x="669" y="21555"/>
                    <a:pt x="312" y="21375"/>
                  </a:cubicBezTo>
                  <a:cubicBezTo>
                    <a:pt x="134" y="21195"/>
                    <a:pt x="134" y="21195"/>
                    <a:pt x="134" y="21195"/>
                  </a:cubicBezTo>
                  <a:cubicBezTo>
                    <a:pt x="-45" y="21015"/>
                    <a:pt x="-45" y="20655"/>
                    <a:pt x="134" y="20295"/>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05" name="Freeform 583"/>
            <p:cNvSpPr/>
            <p:nvPr/>
          </p:nvSpPr>
          <p:spPr>
            <a:xfrm>
              <a:off x="3928478" y="1429245"/>
              <a:ext cx="238215" cy="236638"/>
            </a:xfrm>
            <a:custGeom>
              <a:avLst/>
              <a:gdLst/>
              <a:ahLst/>
              <a:cxnLst>
                <a:cxn ang="0">
                  <a:pos x="wd2" y="hd2"/>
                </a:cxn>
                <a:cxn ang="5400000">
                  <a:pos x="wd2" y="hd2"/>
                </a:cxn>
                <a:cxn ang="10800000">
                  <a:pos x="wd2" y="hd2"/>
                </a:cxn>
                <a:cxn ang="16200000">
                  <a:pos x="wd2" y="hd2"/>
                </a:cxn>
              </a:cxnLst>
              <a:rect l="0" t="0" r="r" b="b"/>
              <a:pathLst>
                <a:path w="21465" h="21465" extrusionOk="0">
                  <a:moveTo>
                    <a:pt x="270" y="20115"/>
                  </a:moveTo>
                  <a:cubicBezTo>
                    <a:pt x="20250" y="135"/>
                    <a:pt x="20250" y="135"/>
                    <a:pt x="20250" y="135"/>
                  </a:cubicBezTo>
                  <a:cubicBezTo>
                    <a:pt x="20430" y="-45"/>
                    <a:pt x="20970" y="-45"/>
                    <a:pt x="21330" y="135"/>
                  </a:cubicBezTo>
                  <a:cubicBezTo>
                    <a:pt x="21510" y="495"/>
                    <a:pt x="21510" y="855"/>
                    <a:pt x="21330" y="1215"/>
                  </a:cubicBezTo>
                  <a:cubicBezTo>
                    <a:pt x="1170" y="21195"/>
                    <a:pt x="1170" y="21195"/>
                    <a:pt x="1170" y="21195"/>
                  </a:cubicBezTo>
                  <a:cubicBezTo>
                    <a:pt x="990" y="21555"/>
                    <a:pt x="450" y="21555"/>
                    <a:pt x="270" y="21195"/>
                  </a:cubicBezTo>
                  <a:cubicBezTo>
                    <a:pt x="-90" y="21015"/>
                    <a:pt x="-90" y="20475"/>
                    <a:pt x="270" y="20115"/>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06" name="Freeform 584"/>
            <p:cNvSpPr/>
            <p:nvPr/>
          </p:nvSpPr>
          <p:spPr>
            <a:xfrm>
              <a:off x="3903076" y="1402761"/>
              <a:ext cx="239307" cy="238216"/>
            </a:xfrm>
            <a:custGeom>
              <a:avLst/>
              <a:gdLst/>
              <a:ahLst/>
              <a:cxnLst>
                <a:cxn ang="0">
                  <a:pos x="wd2" y="hd2"/>
                </a:cxn>
                <a:cxn ang="5400000">
                  <a:pos x="wd2" y="hd2"/>
                </a:cxn>
                <a:cxn ang="10800000">
                  <a:pos x="wd2" y="hd2"/>
                </a:cxn>
                <a:cxn ang="16200000">
                  <a:pos x="wd2" y="hd2"/>
                </a:cxn>
              </a:cxnLst>
              <a:rect l="0" t="0" r="r" b="b"/>
              <a:pathLst>
                <a:path w="21421" h="21465" extrusionOk="0">
                  <a:moveTo>
                    <a:pt x="268" y="20250"/>
                  </a:moveTo>
                  <a:cubicBezTo>
                    <a:pt x="20083" y="270"/>
                    <a:pt x="20083" y="270"/>
                    <a:pt x="20083" y="270"/>
                  </a:cubicBezTo>
                  <a:cubicBezTo>
                    <a:pt x="20440" y="-90"/>
                    <a:pt x="20975" y="-90"/>
                    <a:pt x="21154" y="270"/>
                  </a:cubicBezTo>
                  <a:cubicBezTo>
                    <a:pt x="21511" y="450"/>
                    <a:pt x="21511" y="990"/>
                    <a:pt x="21154" y="1170"/>
                  </a:cubicBezTo>
                  <a:cubicBezTo>
                    <a:pt x="1339" y="21330"/>
                    <a:pt x="1339" y="21330"/>
                    <a:pt x="1339" y="21330"/>
                  </a:cubicBezTo>
                  <a:cubicBezTo>
                    <a:pt x="982" y="21510"/>
                    <a:pt x="625" y="21510"/>
                    <a:pt x="268" y="21330"/>
                  </a:cubicBezTo>
                  <a:cubicBezTo>
                    <a:pt x="-89" y="20970"/>
                    <a:pt x="-89" y="20430"/>
                    <a:pt x="268" y="20250"/>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07" name="Freeform 585"/>
            <p:cNvSpPr/>
            <p:nvPr/>
          </p:nvSpPr>
          <p:spPr>
            <a:xfrm>
              <a:off x="3848600" y="1347198"/>
              <a:ext cx="236638" cy="238216"/>
            </a:xfrm>
            <a:custGeom>
              <a:avLst/>
              <a:gdLst/>
              <a:ahLst/>
              <a:cxnLst>
                <a:cxn ang="0">
                  <a:pos x="wd2" y="hd2"/>
                </a:cxn>
                <a:cxn ang="5400000">
                  <a:pos x="wd2" y="hd2"/>
                </a:cxn>
                <a:cxn ang="10800000">
                  <a:pos x="wd2" y="hd2"/>
                </a:cxn>
                <a:cxn ang="16200000">
                  <a:pos x="wd2" y="hd2"/>
                </a:cxn>
              </a:cxnLst>
              <a:rect l="0" t="0" r="r" b="b"/>
              <a:pathLst>
                <a:path w="21465" h="21465" extrusionOk="0">
                  <a:moveTo>
                    <a:pt x="135" y="20250"/>
                  </a:moveTo>
                  <a:cubicBezTo>
                    <a:pt x="20115" y="270"/>
                    <a:pt x="20115" y="270"/>
                    <a:pt x="20115" y="270"/>
                  </a:cubicBezTo>
                  <a:cubicBezTo>
                    <a:pt x="20475" y="-90"/>
                    <a:pt x="21015" y="-90"/>
                    <a:pt x="21195" y="270"/>
                  </a:cubicBezTo>
                  <a:cubicBezTo>
                    <a:pt x="21555" y="450"/>
                    <a:pt x="21555" y="990"/>
                    <a:pt x="21195" y="1350"/>
                  </a:cubicBezTo>
                  <a:cubicBezTo>
                    <a:pt x="1215" y="21330"/>
                    <a:pt x="1215" y="21330"/>
                    <a:pt x="1215" y="21330"/>
                  </a:cubicBezTo>
                  <a:cubicBezTo>
                    <a:pt x="855" y="21510"/>
                    <a:pt x="495" y="21510"/>
                    <a:pt x="135" y="21330"/>
                  </a:cubicBezTo>
                  <a:cubicBezTo>
                    <a:pt x="-45" y="20970"/>
                    <a:pt x="-45" y="20610"/>
                    <a:pt x="135" y="20250"/>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08" name="Freeform 586"/>
            <p:cNvSpPr/>
            <p:nvPr/>
          </p:nvSpPr>
          <p:spPr>
            <a:xfrm>
              <a:off x="3818940" y="1319708"/>
              <a:ext cx="238215" cy="236638"/>
            </a:xfrm>
            <a:custGeom>
              <a:avLst/>
              <a:gdLst/>
              <a:ahLst/>
              <a:cxnLst>
                <a:cxn ang="0">
                  <a:pos x="wd2" y="hd2"/>
                </a:cxn>
                <a:cxn ang="5400000">
                  <a:pos x="wd2" y="hd2"/>
                </a:cxn>
                <a:cxn ang="10800000">
                  <a:pos x="wd2" y="hd2"/>
                </a:cxn>
                <a:cxn ang="16200000">
                  <a:pos x="wd2" y="hd2"/>
                </a:cxn>
              </a:cxnLst>
              <a:rect l="0" t="0" r="r" b="b"/>
              <a:pathLst>
                <a:path w="21465" h="21465" extrusionOk="0">
                  <a:moveTo>
                    <a:pt x="270" y="20295"/>
                  </a:moveTo>
                  <a:cubicBezTo>
                    <a:pt x="20250" y="135"/>
                    <a:pt x="20250" y="135"/>
                    <a:pt x="20250" y="135"/>
                  </a:cubicBezTo>
                  <a:cubicBezTo>
                    <a:pt x="20610" y="-45"/>
                    <a:pt x="20970" y="-45"/>
                    <a:pt x="21330" y="135"/>
                  </a:cubicBezTo>
                  <a:cubicBezTo>
                    <a:pt x="21510" y="495"/>
                    <a:pt x="21510" y="855"/>
                    <a:pt x="21330" y="1215"/>
                  </a:cubicBezTo>
                  <a:cubicBezTo>
                    <a:pt x="1170" y="21195"/>
                    <a:pt x="1170" y="21195"/>
                    <a:pt x="1170" y="21195"/>
                  </a:cubicBezTo>
                  <a:cubicBezTo>
                    <a:pt x="990" y="21555"/>
                    <a:pt x="450" y="21555"/>
                    <a:pt x="270" y="21195"/>
                  </a:cubicBezTo>
                  <a:cubicBezTo>
                    <a:pt x="-90" y="21015"/>
                    <a:pt x="-90" y="20475"/>
                    <a:pt x="270" y="20295"/>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09" name="Freeform 587"/>
            <p:cNvSpPr/>
            <p:nvPr/>
          </p:nvSpPr>
          <p:spPr>
            <a:xfrm>
              <a:off x="3643316" y="1127124"/>
              <a:ext cx="550863" cy="666751"/>
            </a:xfrm>
            <a:custGeom>
              <a:avLst/>
              <a:gdLst/>
              <a:ahLst/>
              <a:cxnLst>
                <a:cxn ang="0">
                  <a:pos x="wd2" y="hd2"/>
                </a:cxn>
                <a:cxn ang="5400000">
                  <a:pos x="wd2" y="hd2"/>
                </a:cxn>
                <a:cxn ang="10800000">
                  <a:pos x="wd2" y="hd2"/>
                </a:cxn>
                <a:cxn ang="16200000">
                  <a:pos x="wd2" y="hd2"/>
                </a:cxn>
              </a:cxnLst>
              <a:rect l="0" t="0" r="r" b="b"/>
              <a:pathLst>
                <a:path w="21600" h="21600" extrusionOk="0">
                  <a:moveTo>
                    <a:pt x="13197" y="21600"/>
                  </a:moveTo>
                  <a:lnTo>
                    <a:pt x="1805" y="17691"/>
                  </a:lnTo>
                  <a:lnTo>
                    <a:pt x="0" y="14091"/>
                  </a:lnTo>
                  <a:lnTo>
                    <a:pt x="7096" y="0"/>
                  </a:lnTo>
                  <a:lnTo>
                    <a:pt x="21600" y="4989"/>
                  </a:lnTo>
                  <a:lnTo>
                    <a:pt x="13197" y="21600"/>
                  </a:lnTo>
                  <a:close/>
                </a:path>
              </a:pathLst>
            </a:custGeom>
            <a:solidFill>
              <a:srgbClr val="E2E2E2"/>
            </a:solidFill>
            <a:ln w="12700" cap="flat">
              <a:noFill/>
              <a:miter lim="400000"/>
            </a:ln>
            <a:effectLst/>
          </p:spPr>
          <p:txBody>
            <a:bodyPr wrap="square" lIns="45719" tIns="45719" rIns="45719" bIns="45719" numCol="1" anchor="t">
              <a:noAutofit/>
            </a:bodyPr>
            <a:lstStyle/>
            <a:p>
              <a:endParaRPr/>
            </a:p>
          </p:txBody>
        </p:sp>
        <p:sp>
          <p:nvSpPr>
            <p:cNvPr id="310" name="Freeform 588"/>
            <p:cNvSpPr/>
            <p:nvPr/>
          </p:nvSpPr>
          <p:spPr>
            <a:xfrm>
              <a:off x="3643316" y="1562099"/>
              <a:ext cx="79376" cy="111126"/>
            </a:xfrm>
            <a:custGeom>
              <a:avLst/>
              <a:gdLst/>
              <a:ahLst/>
              <a:cxnLst>
                <a:cxn ang="0">
                  <a:pos x="wd2" y="hd2"/>
                </a:cxn>
                <a:cxn ang="5400000">
                  <a:pos x="wd2" y="hd2"/>
                </a:cxn>
                <a:cxn ang="10800000">
                  <a:pos x="wd2" y="hd2"/>
                </a:cxn>
                <a:cxn ang="16200000">
                  <a:pos x="wd2" y="hd2"/>
                </a:cxn>
              </a:cxnLst>
              <a:rect l="0" t="0" r="r" b="b"/>
              <a:pathLst>
                <a:path w="21600" h="21600" extrusionOk="0">
                  <a:moveTo>
                    <a:pt x="12528" y="21600"/>
                  </a:moveTo>
                  <a:lnTo>
                    <a:pt x="21600" y="6171"/>
                  </a:lnTo>
                  <a:lnTo>
                    <a:pt x="0" y="0"/>
                  </a:lnTo>
                  <a:lnTo>
                    <a:pt x="12528" y="21600"/>
                  </a:ln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11" name="Freeform 589"/>
            <p:cNvSpPr/>
            <p:nvPr/>
          </p:nvSpPr>
          <p:spPr>
            <a:xfrm>
              <a:off x="3698533" y="1533150"/>
              <a:ext cx="305527" cy="137275"/>
            </a:xfrm>
            <a:custGeom>
              <a:avLst/>
              <a:gdLst/>
              <a:ahLst/>
              <a:cxnLst>
                <a:cxn ang="0">
                  <a:pos x="wd2" y="hd2"/>
                </a:cxn>
                <a:cxn ang="5400000">
                  <a:pos x="wd2" y="hd2"/>
                </a:cxn>
                <a:cxn ang="10800000">
                  <a:pos x="wd2" y="hd2"/>
                </a:cxn>
                <a:cxn ang="16200000">
                  <a:pos x="wd2" y="hd2"/>
                </a:cxn>
              </a:cxnLst>
              <a:rect l="0" t="0" r="r" b="b"/>
              <a:pathLst>
                <a:path w="21428" h="21225" extrusionOk="0">
                  <a:moveTo>
                    <a:pt x="888" y="121"/>
                  </a:moveTo>
                  <a:cubicBezTo>
                    <a:pt x="21095" y="18635"/>
                    <a:pt x="21095" y="18635"/>
                    <a:pt x="21095" y="18635"/>
                  </a:cubicBezTo>
                  <a:cubicBezTo>
                    <a:pt x="21374" y="18943"/>
                    <a:pt x="21513" y="19869"/>
                    <a:pt x="21374" y="20486"/>
                  </a:cubicBezTo>
                  <a:cubicBezTo>
                    <a:pt x="21234" y="21103"/>
                    <a:pt x="20956" y="21412"/>
                    <a:pt x="20677" y="21103"/>
                  </a:cubicBezTo>
                  <a:cubicBezTo>
                    <a:pt x="470" y="2281"/>
                    <a:pt x="470" y="2281"/>
                    <a:pt x="470" y="2281"/>
                  </a:cubicBezTo>
                  <a:cubicBezTo>
                    <a:pt x="52" y="2281"/>
                    <a:pt x="-87" y="1355"/>
                    <a:pt x="52" y="738"/>
                  </a:cubicBezTo>
                  <a:cubicBezTo>
                    <a:pt x="192" y="121"/>
                    <a:pt x="610" y="-188"/>
                    <a:pt x="888" y="121"/>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12" name="Freeform 590"/>
            <p:cNvSpPr/>
            <p:nvPr/>
          </p:nvSpPr>
          <p:spPr>
            <a:xfrm>
              <a:off x="3714375" y="1498599"/>
              <a:ext cx="305179" cy="135324"/>
            </a:xfrm>
            <a:custGeom>
              <a:avLst/>
              <a:gdLst/>
              <a:ahLst/>
              <a:cxnLst>
                <a:cxn ang="0">
                  <a:pos x="wd2" y="hd2"/>
                </a:cxn>
                <a:cxn ang="5400000">
                  <a:pos x="wd2" y="hd2"/>
                </a:cxn>
                <a:cxn ang="10800000">
                  <a:pos x="wd2" y="hd2"/>
                </a:cxn>
                <a:cxn ang="16200000">
                  <a:pos x="wd2" y="hd2"/>
                </a:cxn>
              </a:cxnLst>
              <a:rect l="0" t="0" r="r" b="b"/>
              <a:pathLst>
                <a:path w="21515" h="21410" extrusionOk="0">
                  <a:moveTo>
                    <a:pt x="757" y="0"/>
                  </a:moveTo>
                  <a:cubicBezTo>
                    <a:pt x="21094" y="19096"/>
                    <a:pt x="21094" y="19096"/>
                    <a:pt x="21094" y="19096"/>
                  </a:cubicBezTo>
                  <a:cubicBezTo>
                    <a:pt x="21375" y="19409"/>
                    <a:pt x="21515" y="20035"/>
                    <a:pt x="21515" y="20661"/>
                  </a:cubicBezTo>
                  <a:cubicBezTo>
                    <a:pt x="21375" y="21287"/>
                    <a:pt x="20954" y="21600"/>
                    <a:pt x="20673" y="21287"/>
                  </a:cubicBezTo>
                  <a:cubicBezTo>
                    <a:pt x="336" y="2504"/>
                    <a:pt x="336" y="2504"/>
                    <a:pt x="336" y="2504"/>
                  </a:cubicBezTo>
                  <a:cubicBezTo>
                    <a:pt x="55" y="2191"/>
                    <a:pt x="-85" y="1565"/>
                    <a:pt x="55" y="939"/>
                  </a:cubicBezTo>
                  <a:cubicBezTo>
                    <a:pt x="196" y="313"/>
                    <a:pt x="476" y="0"/>
                    <a:pt x="757" y="0"/>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13" name="Freeform 591"/>
            <p:cNvSpPr/>
            <p:nvPr/>
          </p:nvSpPr>
          <p:spPr>
            <a:xfrm>
              <a:off x="3752854" y="1401387"/>
              <a:ext cx="306769" cy="138488"/>
            </a:xfrm>
            <a:custGeom>
              <a:avLst/>
              <a:gdLst/>
              <a:ahLst/>
              <a:cxnLst>
                <a:cxn ang="0">
                  <a:pos x="wd2" y="hd2"/>
                </a:cxn>
                <a:cxn ang="5400000">
                  <a:pos x="wd2" y="hd2"/>
                </a:cxn>
                <a:cxn ang="10800000">
                  <a:pos x="wd2" y="hd2"/>
                </a:cxn>
                <a:cxn ang="16200000">
                  <a:pos x="wd2" y="hd2"/>
                </a:cxn>
              </a:cxnLst>
              <a:rect l="0" t="0" r="r" b="b"/>
              <a:pathLst>
                <a:path w="21515" h="21412" extrusionOk="0">
                  <a:moveTo>
                    <a:pt x="697" y="121"/>
                  </a:moveTo>
                  <a:cubicBezTo>
                    <a:pt x="21182" y="18943"/>
                    <a:pt x="21182" y="18943"/>
                    <a:pt x="21182" y="18943"/>
                  </a:cubicBezTo>
                  <a:cubicBezTo>
                    <a:pt x="21461" y="19252"/>
                    <a:pt x="21600" y="19869"/>
                    <a:pt x="21461" y="20178"/>
                  </a:cubicBezTo>
                  <a:cubicBezTo>
                    <a:pt x="21321" y="20795"/>
                    <a:pt x="21321" y="20795"/>
                    <a:pt x="21321" y="20795"/>
                  </a:cubicBezTo>
                  <a:cubicBezTo>
                    <a:pt x="21182" y="21103"/>
                    <a:pt x="21043" y="21412"/>
                    <a:pt x="20764" y="21412"/>
                  </a:cubicBezTo>
                  <a:cubicBezTo>
                    <a:pt x="279" y="2589"/>
                    <a:pt x="279" y="2589"/>
                    <a:pt x="279" y="2589"/>
                  </a:cubicBezTo>
                  <a:cubicBezTo>
                    <a:pt x="0" y="2281"/>
                    <a:pt x="0" y="1663"/>
                    <a:pt x="0" y="1046"/>
                  </a:cubicBezTo>
                  <a:cubicBezTo>
                    <a:pt x="139" y="738"/>
                    <a:pt x="139" y="738"/>
                    <a:pt x="139" y="738"/>
                  </a:cubicBezTo>
                  <a:cubicBezTo>
                    <a:pt x="279" y="121"/>
                    <a:pt x="557" y="-188"/>
                    <a:pt x="697" y="121"/>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14" name="Freeform 592"/>
            <p:cNvSpPr/>
            <p:nvPr/>
          </p:nvSpPr>
          <p:spPr>
            <a:xfrm>
              <a:off x="3765175" y="1372816"/>
              <a:ext cx="305179" cy="135681"/>
            </a:xfrm>
            <a:custGeom>
              <a:avLst/>
              <a:gdLst/>
              <a:ahLst/>
              <a:cxnLst>
                <a:cxn ang="0">
                  <a:pos x="wd2" y="hd2"/>
                </a:cxn>
                <a:cxn ang="5400000">
                  <a:pos x="wd2" y="hd2"/>
                </a:cxn>
                <a:cxn ang="10800000">
                  <a:pos x="wd2" y="hd2"/>
                </a:cxn>
                <a:cxn ang="16200000">
                  <a:pos x="wd2" y="hd2"/>
                </a:cxn>
              </a:cxnLst>
              <a:rect l="0" t="0" r="r" b="b"/>
              <a:pathLst>
                <a:path w="21515" h="21220" extrusionOk="0">
                  <a:moveTo>
                    <a:pt x="757" y="123"/>
                  </a:moveTo>
                  <a:cubicBezTo>
                    <a:pt x="21094" y="18906"/>
                    <a:pt x="21094" y="18906"/>
                    <a:pt x="21094" y="18906"/>
                  </a:cubicBezTo>
                  <a:cubicBezTo>
                    <a:pt x="21375" y="19219"/>
                    <a:pt x="21515" y="19845"/>
                    <a:pt x="21515" y="20471"/>
                  </a:cubicBezTo>
                  <a:cubicBezTo>
                    <a:pt x="21375" y="21097"/>
                    <a:pt x="20954" y="21410"/>
                    <a:pt x="20673" y="21097"/>
                  </a:cubicBezTo>
                  <a:cubicBezTo>
                    <a:pt x="336" y="2314"/>
                    <a:pt x="336" y="2314"/>
                    <a:pt x="336" y="2314"/>
                  </a:cubicBezTo>
                  <a:cubicBezTo>
                    <a:pt x="55" y="2001"/>
                    <a:pt x="-85" y="1375"/>
                    <a:pt x="55" y="749"/>
                  </a:cubicBezTo>
                  <a:cubicBezTo>
                    <a:pt x="196" y="123"/>
                    <a:pt x="476" y="-190"/>
                    <a:pt x="757" y="123"/>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15" name="Freeform 593"/>
            <p:cNvSpPr/>
            <p:nvPr/>
          </p:nvSpPr>
          <p:spPr>
            <a:xfrm>
              <a:off x="3779463" y="1339475"/>
              <a:ext cx="303970" cy="137275"/>
            </a:xfrm>
            <a:custGeom>
              <a:avLst/>
              <a:gdLst/>
              <a:ahLst/>
              <a:cxnLst>
                <a:cxn ang="0">
                  <a:pos x="wd2" y="hd2"/>
                </a:cxn>
                <a:cxn ang="5400000">
                  <a:pos x="wd2" y="hd2"/>
                </a:cxn>
                <a:cxn ang="10800000">
                  <a:pos x="wd2" y="hd2"/>
                </a:cxn>
                <a:cxn ang="16200000">
                  <a:pos x="wd2" y="hd2"/>
                </a:cxn>
              </a:cxnLst>
              <a:rect l="0" t="0" r="r" b="b"/>
              <a:pathLst>
                <a:path w="21430" h="21225" extrusionOk="0">
                  <a:moveTo>
                    <a:pt x="757" y="121"/>
                  </a:moveTo>
                  <a:cubicBezTo>
                    <a:pt x="21094" y="18943"/>
                    <a:pt x="21094" y="18943"/>
                    <a:pt x="21094" y="18943"/>
                  </a:cubicBezTo>
                  <a:cubicBezTo>
                    <a:pt x="21375" y="18943"/>
                    <a:pt x="21515" y="19869"/>
                    <a:pt x="21375" y="20486"/>
                  </a:cubicBezTo>
                  <a:cubicBezTo>
                    <a:pt x="21375" y="21103"/>
                    <a:pt x="20954" y="21412"/>
                    <a:pt x="20673" y="21103"/>
                  </a:cubicBezTo>
                  <a:cubicBezTo>
                    <a:pt x="336" y="2589"/>
                    <a:pt x="336" y="2589"/>
                    <a:pt x="336" y="2589"/>
                  </a:cubicBezTo>
                  <a:cubicBezTo>
                    <a:pt x="55" y="2281"/>
                    <a:pt x="-85" y="1663"/>
                    <a:pt x="55" y="738"/>
                  </a:cubicBezTo>
                  <a:cubicBezTo>
                    <a:pt x="55" y="121"/>
                    <a:pt x="476" y="-188"/>
                    <a:pt x="757" y="121"/>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16" name="Freeform 594"/>
            <p:cNvSpPr/>
            <p:nvPr/>
          </p:nvSpPr>
          <p:spPr>
            <a:xfrm>
              <a:off x="3809625" y="1268037"/>
              <a:ext cx="305179" cy="137275"/>
            </a:xfrm>
            <a:custGeom>
              <a:avLst/>
              <a:gdLst/>
              <a:ahLst/>
              <a:cxnLst>
                <a:cxn ang="0">
                  <a:pos x="wd2" y="hd2"/>
                </a:cxn>
                <a:cxn ang="5400000">
                  <a:pos x="wd2" y="hd2"/>
                </a:cxn>
                <a:cxn ang="10800000">
                  <a:pos x="wd2" y="hd2"/>
                </a:cxn>
                <a:cxn ang="16200000">
                  <a:pos x="wd2" y="hd2"/>
                </a:cxn>
              </a:cxnLst>
              <a:rect l="0" t="0" r="r" b="b"/>
              <a:pathLst>
                <a:path w="21515" h="21225" extrusionOk="0">
                  <a:moveTo>
                    <a:pt x="757" y="121"/>
                  </a:moveTo>
                  <a:cubicBezTo>
                    <a:pt x="21094" y="18635"/>
                    <a:pt x="21094" y="18635"/>
                    <a:pt x="21094" y="18635"/>
                  </a:cubicBezTo>
                  <a:cubicBezTo>
                    <a:pt x="21375" y="18943"/>
                    <a:pt x="21515" y="19561"/>
                    <a:pt x="21515" y="20486"/>
                  </a:cubicBezTo>
                  <a:cubicBezTo>
                    <a:pt x="21375" y="21103"/>
                    <a:pt x="20954" y="21412"/>
                    <a:pt x="20673" y="21103"/>
                  </a:cubicBezTo>
                  <a:cubicBezTo>
                    <a:pt x="336" y="2281"/>
                    <a:pt x="336" y="2281"/>
                    <a:pt x="336" y="2281"/>
                  </a:cubicBezTo>
                  <a:cubicBezTo>
                    <a:pt x="55" y="2281"/>
                    <a:pt x="-85" y="1355"/>
                    <a:pt x="55" y="738"/>
                  </a:cubicBezTo>
                  <a:cubicBezTo>
                    <a:pt x="55" y="121"/>
                    <a:pt x="476" y="-188"/>
                    <a:pt x="757" y="121"/>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17" name="Freeform 595"/>
            <p:cNvSpPr/>
            <p:nvPr/>
          </p:nvSpPr>
          <p:spPr>
            <a:xfrm>
              <a:off x="3824291" y="1229937"/>
              <a:ext cx="305179" cy="137275"/>
            </a:xfrm>
            <a:custGeom>
              <a:avLst/>
              <a:gdLst/>
              <a:ahLst/>
              <a:cxnLst>
                <a:cxn ang="0">
                  <a:pos x="wd2" y="hd2"/>
                </a:cxn>
                <a:cxn ang="5400000">
                  <a:pos x="wd2" y="hd2"/>
                </a:cxn>
                <a:cxn ang="10800000">
                  <a:pos x="wd2" y="hd2"/>
                </a:cxn>
                <a:cxn ang="16200000">
                  <a:pos x="wd2" y="hd2"/>
                </a:cxn>
              </a:cxnLst>
              <a:rect l="0" t="0" r="r" b="b"/>
              <a:pathLst>
                <a:path w="21515" h="21225" extrusionOk="0">
                  <a:moveTo>
                    <a:pt x="842" y="121"/>
                  </a:moveTo>
                  <a:cubicBezTo>
                    <a:pt x="21179" y="18635"/>
                    <a:pt x="21179" y="18635"/>
                    <a:pt x="21179" y="18635"/>
                  </a:cubicBezTo>
                  <a:cubicBezTo>
                    <a:pt x="21460" y="18943"/>
                    <a:pt x="21600" y="19869"/>
                    <a:pt x="21460" y="20486"/>
                  </a:cubicBezTo>
                  <a:cubicBezTo>
                    <a:pt x="21319" y="21103"/>
                    <a:pt x="21039" y="21412"/>
                    <a:pt x="20758" y="21103"/>
                  </a:cubicBezTo>
                  <a:cubicBezTo>
                    <a:pt x="421" y="2589"/>
                    <a:pt x="421" y="2589"/>
                    <a:pt x="421" y="2589"/>
                  </a:cubicBezTo>
                  <a:cubicBezTo>
                    <a:pt x="140" y="2281"/>
                    <a:pt x="0" y="1355"/>
                    <a:pt x="0" y="738"/>
                  </a:cubicBezTo>
                  <a:cubicBezTo>
                    <a:pt x="140" y="121"/>
                    <a:pt x="561" y="-188"/>
                    <a:pt x="842" y="121"/>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18" name="Freeform 596"/>
            <p:cNvSpPr/>
            <p:nvPr/>
          </p:nvSpPr>
          <p:spPr>
            <a:xfrm>
              <a:off x="4017966" y="1079499"/>
              <a:ext cx="666751" cy="549276"/>
            </a:xfrm>
            <a:custGeom>
              <a:avLst/>
              <a:gdLst/>
              <a:ahLst/>
              <a:cxnLst>
                <a:cxn ang="0">
                  <a:pos x="wd2" y="hd2"/>
                </a:cxn>
                <a:cxn ang="5400000">
                  <a:pos x="wd2" y="hd2"/>
                </a:cxn>
                <a:cxn ang="10800000">
                  <a:pos x="wd2" y="hd2"/>
                </a:cxn>
                <a:cxn ang="16200000">
                  <a:pos x="wd2" y="hd2"/>
                </a:cxn>
              </a:cxnLst>
              <a:rect l="0" t="0" r="r" b="b"/>
              <a:pathLst>
                <a:path w="21600" h="21600" extrusionOk="0">
                  <a:moveTo>
                    <a:pt x="21600" y="8303"/>
                  </a:moveTo>
                  <a:lnTo>
                    <a:pt x="17691" y="19727"/>
                  </a:lnTo>
                  <a:lnTo>
                    <a:pt x="14091" y="21600"/>
                  </a:lnTo>
                  <a:lnTo>
                    <a:pt x="0" y="14483"/>
                  </a:lnTo>
                  <a:lnTo>
                    <a:pt x="4937" y="0"/>
                  </a:lnTo>
                  <a:lnTo>
                    <a:pt x="21600" y="8303"/>
                  </a:lnTo>
                  <a:close/>
                </a:path>
              </a:pathLst>
            </a:custGeom>
            <a:solidFill>
              <a:srgbClr val="E2E2E2"/>
            </a:solidFill>
            <a:ln w="12700" cap="flat">
              <a:noFill/>
              <a:miter lim="400000"/>
            </a:ln>
            <a:effectLst/>
          </p:spPr>
          <p:txBody>
            <a:bodyPr wrap="square" lIns="45719" tIns="45719" rIns="45719" bIns="45719" numCol="1" anchor="t">
              <a:noAutofit/>
            </a:bodyPr>
            <a:lstStyle/>
            <a:p>
              <a:endParaRPr/>
            </a:p>
          </p:txBody>
        </p:sp>
        <p:sp>
          <p:nvSpPr>
            <p:cNvPr id="319" name="Freeform 597"/>
            <p:cNvSpPr/>
            <p:nvPr/>
          </p:nvSpPr>
          <p:spPr>
            <a:xfrm>
              <a:off x="4452941" y="1549399"/>
              <a:ext cx="111126" cy="79376"/>
            </a:xfrm>
            <a:custGeom>
              <a:avLst/>
              <a:gdLst/>
              <a:ahLst/>
              <a:cxnLst>
                <a:cxn ang="0">
                  <a:pos x="wd2" y="hd2"/>
                </a:cxn>
                <a:cxn ang="5400000">
                  <a:pos x="wd2" y="hd2"/>
                </a:cxn>
                <a:cxn ang="10800000">
                  <a:pos x="wd2" y="hd2"/>
                </a:cxn>
                <a:cxn ang="16200000">
                  <a:pos x="wd2" y="hd2"/>
                </a:cxn>
              </a:cxnLst>
              <a:rect l="0" t="0" r="r" b="b"/>
              <a:pathLst>
                <a:path w="21600" h="21600" extrusionOk="0">
                  <a:moveTo>
                    <a:pt x="21600" y="8640"/>
                  </a:moveTo>
                  <a:lnTo>
                    <a:pt x="6171" y="0"/>
                  </a:lnTo>
                  <a:lnTo>
                    <a:pt x="0" y="21600"/>
                  </a:lnTo>
                  <a:lnTo>
                    <a:pt x="21600" y="8640"/>
                  </a:ln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20" name="Freeform 598"/>
            <p:cNvSpPr/>
            <p:nvPr/>
          </p:nvSpPr>
          <p:spPr>
            <a:xfrm>
              <a:off x="4423996" y="1268033"/>
              <a:ext cx="136896" cy="305180"/>
            </a:xfrm>
            <a:custGeom>
              <a:avLst/>
              <a:gdLst/>
              <a:ahLst/>
              <a:cxnLst>
                <a:cxn ang="0">
                  <a:pos x="wd2" y="hd2"/>
                </a:cxn>
                <a:cxn ang="5400000">
                  <a:pos x="wd2" y="hd2"/>
                </a:cxn>
                <a:cxn ang="10800000">
                  <a:pos x="wd2" y="hd2"/>
                </a:cxn>
                <a:cxn ang="16200000">
                  <a:pos x="wd2" y="hd2"/>
                </a:cxn>
              </a:cxnLst>
              <a:rect l="0" t="0" r="r" b="b"/>
              <a:pathLst>
                <a:path w="21410" h="21515" extrusionOk="0">
                  <a:moveTo>
                    <a:pt x="123" y="20673"/>
                  </a:moveTo>
                  <a:cubicBezTo>
                    <a:pt x="18906" y="336"/>
                    <a:pt x="18906" y="336"/>
                    <a:pt x="18906" y="336"/>
                  </a:cubicBezTo>
                  <a:cubicBezTo>
                    <a:pt x="19219" y="55"/>
                    <a:pt x="19845" y="-85"/>
                    <a:pt x="20471" y="55"/>
                  </a:cubicBezTo>
                  <a:cubicBezTo>
                    <a:pt x="21097" y="55"/>
                    <a:pt x="21410" y="476"/>
                    <a:pt x="21410" y="757"/>
                  </a:cubicBezTo>
                  <a:cubicBezTo>
                    <a:pt x="2627" y="21094"/>
                    <a:pt x="2627" y="21094"/>
                    <a:pt x="2627" y="21094"/>
                  </a:cubicBezTo>
                  <a:cubicBezTo>
                    <a:pt x="2314" y="21375"/>
                    <a:pt x="1375" y="21515"/>
                    <a:pt x="749" y="21515"/>
                  </a:cubicBezTo>
                  <a:cubicBezTo>
                    <a:pt x="123" y="21375"/>
                    <a:pt x="-190" y="20954"/>
                    <a:pt x="123" y="20673"/>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21" name="Freeform 599"/>
            <p:cNvSpPr/>
            <p:nvPr/>
          </p:nvSpPr>
          <p:spPr>
            <a:xfrm>
              <a:off x="4389441" y="1252157"/>
              <a:ext cx="136897" cy="305561"/>
            </a:xfrm>
            <a:custGeom>
              <a:avLst/>
              <a:gdLst/>
              <a:ahLst/>
              <a:cxnLst>
                <a:cxn ang="0">
                  <a:pos x="wd2" y="hd2"/>
                </a:cxn>
                <a:cxn ang="5400000">
                  <a:pos x="wd2" y="hd2"/>
                </a:cxn>
                <a:cxn ang="10800000">
                  <a:pos x="wd2" y="hd2"/>
                </a:cxn>
                <a:cxn ang="16200000">
                  <a:pos x="wd2" y="hd2"/>
                </a:cxn>
              </a:cxnLst>
              <a:rect l="0" t="0" r="r" b="b"/>
              <a:pathLst>
                <a:path w="21410" h="21431" extrusionOk="0">
                  <a:moveTo>
                    <a:pt x="0" y="20679"/>
                  </a:moveTo>
                  <a:cubicBezTo>
                    <a:pt x="19096" y="333"/>
                    <a:pt x="19096" y="333"/>
                    <a:pt x="19096" y="333"/>
                  </a:cubicBezTo>
                  <a:cubicBezTo>
                    <a:pt x="19096" y="54"/>
                    <a:pt x="20035" y="-85"/>
                    <a:pt x="20661" y="54"/>
                  </a:cubicBezTo>
                  <a:cubicBezTo>
                    <a:pt x="21287" y="194"/>
                    <a:pt x="21600" y="612"/>
                    <a:pt x="21287" y="890"/>
                  </a:cubicBezTo>
                  <a:cubicBezTo>
                    <a:pt x="2504" y="21097"/>
                    <a:pt x="2504" y="21097"/>
                    <a:pt x="2504" y="21097"/>
                  </a:cubicBezTo>
                  <a:cubicBezTo>
                    <a:pt x="2191" y="21376"/>
                    <a:pt x="1565" y="21515"/>
                    <a:pt x="939" y="21376"/>
                  </a:cubicBezTo>
                  <a:cubicBezTo>
                    <a:pt x="313" y="21236"/>
                    <a:pt x="0" y="20958"/>
                    <a:pt x="0" y="20679"/>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22" name="Freeform 600"/>
            <p:cNvSpPr/>
            <p:nvPr/>
          </p:nvSpPr>
          <p:spPr>
            <a:xfrm>
              <a:off x="4293803" y="1212470"/>
              <a:ext cx="135759" cy="306768"/>
            </a:xfrm>
            <a:custGeom>
              <a:avLst/>
              <a:gdLst/>
              <a:ahLst/>
              <a:cxnLst>
                <a:cxn ang="0">
                  <a:pos x="wd2" y="hd2"/>
                </a:cxn>
                <a:cxn ang="5400000">
                  <a:pos x="wd2" y="hd2"/>
                </a:cxn>
                <a:cxn ang="10800000">
                  <a:pos x="wd2" y="hd2"/>
                </a:cxn>
                <a:cxn ang="16200000">
                  <a:pos x="wd2" y="hd2"/>
                </a:cxn>
              </a:cxnLst>
              <a:rect l="0" t="0" r="r" b="b"/>
              <a:pathLst>
                <a:path w="21232" h="21515" extrusionOk="0">
                  <a:moveTo>
                    <a:pt x="121" y="20818"/>
                  </a:moveTo>
                  <a:cubicBezTo>
                    <a:pt x="18943" y="333"/>
                    <a:pt x="18943" y="333"/>
                    <a:pt x="18943" y="333"/>
                  </a:cubicBezTo>
                  <a:cubicBezTo>
                    <a:pt x="18943" y="54"/>
                    <a:pt x="19561" y="-85"/>
                    <a:pt x="20178" y="54"/>
                  </a:cubicBezTo>
                  <a:cubicBezTo>
                    <a:pt x="20795" y="194"/>
                    <a:pt x="20795" y="194"/>
                    <a:pt x="20795" y="194"/>
                  </a:cubicBezTo>
                  <a:cubicBezTo>
                    <a:pt x="21103" y="194"/>
                    <a:pt x="21412" y="472"/>
                    <a:pt x="21103" y="751"/>
                  </a:cubicBezTo>
                  <a:cubicBezTo>
                    <a:pt x="2589" y="21236"/>
                    <a:pt x="2589" y="21236"/>
                    <a:pt x="2589" y="21236"/>
                  </a:cubicBezTo>
                  <a:cubicBezTo>
                    <a:pt x="2281" y="21515"/>
                    <a:pt x="1663" y="21515"/>
                    <a:pt x="1046" y="21515"/>
                  </a:cubicBezTo>
                  <a:cubicBezTo>
                    <a:pt x="738" y="21376"/>
                    <a:pt x="738" y="21376"/>
                    <a:pt x="738" y="21376"/>
                  </a:cubicBezTo>
                  <a:cubicBezTo>
                    <a:pt x="121" y="21236"/>
                    <a:pt x="-188" y="20958"/>
                    <a:pt x="121" y="20818"/>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23" name="Freeform 601"/>
            <p:cNvSpPr/>
            <p:nvPr/>
          </p:nvSpPr>
          <p:spPr>
            <a:xfrm>
              <a:off x="4265246" y="1199810"/>
              <a:ext cx="135680" cy="307102"/>
            </a:xfrm>
            <a:custGeom>
              <a:avLst/>
              <a:gdLst/>
              <a:ahLst/>
              <a:cxnLst>
                <a:cxn ang="0">
                  <a:pos x="wd2" y="hd2"/>
                </a:cxn>
                <a:cxn ang="5400000">
                  <a:pos x="wd2" y="hd2"/>
                </a:cxn>
                <a:cxn ang="10800000">
                  <a:pos x="wd2" y="hd2"/>
                </a:cxn>
                <a:cxn ang="16200000">
                  <a:pos x="wd2" y="hd2"/>
                </a:cxn>
              </a:cxnLst>
              <a:rect l="0" t="0" r="r" b="b"/>
              <a:pathLst>
                <a:path w="21220" h="21428" extrusionOk="0">
                  <a:moveTo>
                    <a:pt x="123" y="20677"/>
                  </a:moveTo>
                  <a:cubicBezTo>
                    <a:pt x="18906" y="470"/>
                    <a:pt x="18906" y="470"/>
                    <a:pt x="18906" y="470"/>
                  </a:cubicBezTo>
                  <a:cubicBezTo>
                    <a:pt x="19219" y="52"/>
                    <a:pt x="19845" y="-87"/>
                    <a:pt x="20471" y="52"/>
                  </a:cubicBezTo>
                  <a:cubicBezTo>
                    <a:pt x="21097" y="192"/>
                    <a:pt x="21410" y="610"/>
                    <a:pt x="21097" y="888"/>
                  </a:cubicBezTo>
                  <a:cubicBezTo>
                    <a:pt x="2314" y="21095"/>
                    <a:pt x="2314" y="21095"/>
                    <a:pt x="2314" y="21095"/>
                  </a:cubicBezTo>
                  <a:cubicBezTo>
                    <a:pt x="2001" y="21374"/>
                    <a:pt x="1375" y="21513"/>
                    <a:pt x="749" y="21374"/>
                  </a:cubicBezTo>
                  <a:cubicBezTo>
                    <a:pt x="123" y="21234"/>
                    <a:pt x="-190" y="20956"/>
                    <a:pt x="123" y="20677"/>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24" name="Freeform 602"/>
            <p:cNvSpPr/>
            <p:nvPr/>
          </p:nvSpPr>
          <p:spPr>
            <a:xfrm>
              <a:off x="4231904" y="1188658"/>
              <a:ext cx="137275" cy="305180"/>
            </a:xfrm>
            <a:custGeom>
              <a:avLst/>
              <a:gdLst/>
              <a:ahLst/>
              <a:cxnLst>
                <a:cxn ang="0">
                  <a:pos x="wd2" y="hd2"/>
                </a:cxn>
                <a:cxn ang="5400000">
                  <a:pos x="wd2" y="hd2"/>
                </a:cxn>
                <a:cxn ang="10800000">
                  <a:pos x="wd2" y="hd2"/>
                </a:cxn>
                <a:cxn ang="16200000">
                  <a:pos x="wd2" y="hd2"/>
                </a:cxn>
              </a:cxnLst>
              <a:rect l="0" t="0" r="r" b="b"/>
              <a:pathLst>
                <a:path w="21225" h="21515" extrusionOk="0">
                  <a:moveTo>
                    <a:pt x="121" y="20673"/>
                  </a:moveTo>
                  <a:cubicBezTo>
                    <a:pt x="18635" y="336"/>
                    <a:pt x="18635" y="336"/>
                    <a:pt x="18635" y="336"/>
                  </a:cubicBezTo>
                  <a:cubicBezTo>
                    <a:pt x="18943" y="55"/>
                    <a:pt x="19869" y="-85"/>
                    <a:pt x="20486" y="55"/>
                  </a:cubicBezTo>
                  <a:cubicBezTo>
                    <a:pt x="21103" y="55"/>
                    <a:pt x="21412" y="476"/>
                    <a:pt x="21103" y="757"/>
                  </a:cubicBezTo>
                  <a:cubicBezTo>
                    <a:pt x="2589" y="21094"/>
                    <a:pt x="2589" y="21094"/>
                    <a:pt x="2589" y="21094"/>
                  </a:cubicBezTo>
                  <a:cubicBezTo>
                    <a:pt x="2281" y="21375"/>
                    <a:pt x="1663" y="21515"/>
                    <a:pt x="738" y="21515"/>
                  </a:cubicBezTo>
                  <a:cubicBezTo>
                    <a:pt x="121" y="21375"/>
                    <a:pt x="-188" y="20954"/>
                    <a:pt x="121" y="20673"/>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25" name="Freeform 603"/>
            <p:cNvSpPr/>
            <p:nvPr/>
          </p:nvSpPr>
          <p:spPr>
            <a:xfrm>
              <a:off x="4160457" y="1158496"/>
              <a:ext cx="134121" cy="305180"/>
            </a:xfrm>
            <a:custGeom>
              <a:avLst/>
              <a:gdLst/>
              <a:ahLst/>
              <a:cxnLst>
                <a:cxn ang="0">
                  <a:pos x="wd2" y="hd2"/>
                </a:cxn>
                <a:cxn ang="5400000">
                  <a:pos x="wd2" y="hd2"/>
                </a:cxn>
                <a:cxn ang="10800000">
                  <a:pos x="wd2" y="hd2"/>
                </a:cxn>
                <a:cxn ang="16200000">
                  <a:pos x="wd2" y="hd2"/>
                </a:cxn>
              </a:cxnLst>
              <a:rect l="0" t="0" r="r" b="b"/>
              <a:pathLst>
                <a:path w="21220" h="21515" extrusionOk="0">
                  <a:moveTo>
                    <a:pt x="123" y="20673"/>
                  </a:moveTo>
                  <a:cubicBezTo>
                    <a:pt x="18906" y="336"/>
                    <a:pt x="18906" y="336"/>
                    <a:pt x="18906" y="336"/>
                  </a:cubicBezTo>
                  <a:cubicBezTo>
                    <a:pt x="19219" y="55"/>
                    <a:pt x="19845" y="-85"/>
                    <a:pt x="20471" y="55"/>
                  </a:cubicBezTo>
                  <a:cubicBezTo>
                    <a:pt x="21097" y="55"/>
                    <a:pt x="21410" y="476"/>
                    <a:pt x="21097" y="757"/>
                  </a:cubicBezTo>
                  <a:cubicBezTo>
                    <a:pt x="2314" y="21094"/>
                    <a:pt x="2314" y="21094"/>
                    <a:pt x="2314" y="21094"/>
                  </a:cubicBezTo>
                  <a:cubicBezTo>
                    <a:pt x="2001" y="21375"/>
                    <a:pt x="1375" y="21515"/>
                    <a:pt x="749" y="21515"/>
                  </a:cubicBezTo>
                  <a:cubicBezTo>
                    <a:pt x="123" y="21375"/>
                    <a:pt x="-190" y="20954"/>
                    <a:pt x="123" y="20673"/>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26" name="Freeform 604"/>
            <p:cNvSpPr/>
            <p:nvPr/>
          </p:nvSpPr>
          <p:spPr>
            <a:xfrm>
              <a:off x="4122357" y="1142620"/>
              <a:ext cx="135323" cy="305561"/>
            </a:xfrm>
            <a:custGeom>
              <a:avLst/>
              <a:gdLst/>
              <a:ahLst/>
              <a:cxnLst>
                <a:cxn ang="0">
                  <a:pos x="wd2" y="hd2"/>
                </a:cxn>
                <a:cxn ang="5400000">
                  <a:pos x="wd2" y="hd2"/>
                </a:cxn>
                <a:cxn ang="10800000">
                  <a:pos x="wd2" y="hd2"/>
                </a:cxn>
                <a:cxn ang="16200000">
                  <a:pos x="wd2" y="hd2"/>
                </a:cxn>
              </a:cxnLst>
              <a:rect l="0" t="0" r="r" b="b"/>
              <a:pathLst>
                <a:path w="21410" h="21431" extrusionOk="0">
                  <a:moveTo>
                    <a:pt x="123" y="20540"/>
                  </a:moveTo>
                  <a:cubicBezTo>
                    <a:pt x="18906" y="333"/>
                    <a:pt x="18906" y="333"/>
                    <a:pt x="18906" y="333"/>
                  </a:cubicBezTo>
                  <a:cubicBezTo>
                    <a:pt x="19219" y="54"/>
                    <a:pt x="19845" y="-85"/>
                    <a:pt x="20471" y="54"/>
                  </a:cubicBezTo>
                  <a:cubicBezTo>
                    <a:pt x="21097" y="194"/>
                    <a:pt x="21410" y="472"/>
                    <a:pt x="21410" y="751"/>
                  </a:cubicBezTo>
                  <a:cubicBezTo>
                    <a:pt x="2314" y="21097"/>
                    <a:pt x="2314" y="21097"/>
                    <a:pt x="2314" y="21097"/>
                  </a:cubicBezTo>
                  <a:cubicBezTo>
                    <a:pt x="2314" y="21376"/>
                    <a:pt x="1375" y="21515"/>
                    <a:pt x="749" y="21376"/>
                  </a:cubicBezTo>
                  <a:cubicBezTo>
                    <a:pt x="123" y="21236"/>
                    <a:pt x="-190" y="20818"/>
                    <a:pt x="123" y="20540"/>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27" name="Freeform 605"/>
            <p:cNvSpPr/>
            <p:nvPr/>
          </p:nvSpPr>
          <p:spPr>
            <a:xfrm>
              <a:off x="3827466" y="1168399"/>
              <a:ext cx="546101" cy="730251"/>
            </a:xfrm>
            <a:custGeom>
              <a:avLst/>
              <a:gdLst/>
              <a:ahLst/>
              <a:cxnLst>
                <a:cxn ang="0">
                  <a:pos x="wd2" y="hd2"/>
                </a:cxn>
                <a:cxn ang="5400000">
                  <a:pos x="wd2" y="hd2"/>
                </a:cxn>
                <a:cxn ang="10800000">
                  <a:pos x="wd2" y="hd2"/>
                </a:cxn>
                <a:cxn ang="16200000">
                  <a:pos x="wd2" y="hd2"/>
                </a:cxn>
              </a:cxnLst>
              <a:rect l="0" t="0" r="r" b="b"/>
              <a:pathLst>
                <a:path w="21600" h="21600" extrusionOk="0">
                  <a:moveTo>
                    <a:pt x="21600" y="20990"/>
                  </a:moveTo>
                  <a:lnTo>
                    <a:pt x="5714" y="21600"/>
                  </a:lnTo>
                  <a:lnTo>
                    <a:pt x="1193" y="18501"/>
                  </a:lnTo>
                  <a:lnTo>
                    <a:pt x="0" y="751"/>
                  </a:lnTo>
                  <a:lnTo>
                    <a:pt x="20156" y="0"/>
                  </a:lnTo>
                  <a:lnTo>
                    <a:pt x="21600" y="20990"/>
                  </a:lnTo>
                  <a:close/>
                </a:path>
              </a:pathLst>
            </a:custGeom>
            <a:solidFill>
              <a:srgbClr val="E2E2E2"/>
            </a:solidFill>
            <a:ln w="12700" cap="flat">
              <a:noFill/>
              <a:miter lim="400000"/>
            </a:ln>
            <a:effectLst/>
          </p:spPr>
          <p:txBody>
            <a:bodyPr wrap="square" lIns="45719" tIns="45719" rIns="45719" bIns="45719" numCol="1" anchor="t">
              <a:noAutofit/>
            </a:bodyPr>
            <a:lstStyle/>
            <a:p>
              <a:endParaRPr/>
            </a:p>
          </p:txBody>
        </p:sp>
        <p:sp>
          <p:nvSpPr>
            <p:cNvPr id="328" name="Freeform 606"/>
            <p:cNvSpPr/>
            <p:nvPr/>
          </p:nvSpPr>
          <p:spPr>
            <a:xfrm>
              <a:off x="3857629" y="1789112"/>
              <a:ext cx="114301" cy="109539"/>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0400" y="0"/>
                  </a:lnTo>
                  <a:lnTo>
                    <a:pt x="0" y="939"/>
                  </a:lnTo>
                  <a:lnTo>
                    <a:pt x="21600" y="21600"/>
                  </a:ln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29" name="Freeform 607"/>
            <p:cNvSpPr/>
            <p:nvPr/>
          </p:nvSpPr>
          <p:spPr>
            <a:xfrm>
              <a:off x="3910016" y="1704974"/>
              <a:ext cx="419101" cy="41276"/>
            </a:xfrm>
            <a:custGeom>
              <a:avLst/>
              <a:gdLst/>
              <a:ahLst/>
              <a:cxnLst>
                <a:cxn ang="0">
                  <a:pos x="wd2" y="hd2"/>
                </a:cxn>
                <a:cxn ang="5400000">
                  <a:pos x="wd2" y="hd2"/>
                </a:cxn>
                <a:cxn ang="10800000">
                  <a:pos x="wd2" y="hd2"/>
                </a:cxn>
                <a:cxn ang="16200000">
                  <a:pos x="wd2" y="hd2"/>
                </a:cxn>
              </a:cxnLst>
              <a:rect l="0" t="0" r="r" b="b"/>
              <a:pathLst>
                <a:path w="21600" h="21600" extrusionOk="0">
                  <a:moveTo>
                    <a:pt x="512" y="10286"/>
                  </a:moveTo>
                  <a:cubicBezTo>
                    <a:pt x="20986" y="0"/>
                    <a:pt x="20986" y="0"/>
                    <a:pt x="20986" y="0"/>
                  </a:cubicBezTo>
                  <a:cubicBezTo>
                    <a:pt x="21293" y="0"/>
                    <a:pt x="21600" y="3086"/>
                    <a:pt x="21600" y="5143"/>
                  </a:cubicBezTo>
                  <a:cubicBezTo>
                    <a:pt x="21600" y="8229"/>
                    <a:pt x="21395" y="11314"/>
                    <a:pt x="21088" y="11314"/>
                  </a:cubicBezTo>
                  <a:cubicBezTo>
                    <a:pt x="512" y="21600"/>
                    <a:pt x="512" y="21600"/>
                    <a:pt x="512" y="21600"/>
                  </a:cubicBezTo>
                  <a:cubicBezTo>
                    <a:pt x="205" y="21600"/>
                    <a:pt x="0" y="19543"/>
                    <a:pt x="0" y="16457"/>
                  </a:cubicBezTo>
                  <a:cubicBezTo>
                    <a:pt x="0" y="13371"/>
                    <a:pt x="205" y="10286"/>
                    <a:pt x="512" y="10286"/>
                  </a:cubicBezTo>
                  <a:close/>
                </a:path>
              </a:pathLst>
            </a:custGeom>
            <a:solidFill>
              <a:srgbClr val="EE2C3F"/>
            </a:solidFill>
            <a:ln w="12700" cap="flat">
              <a:noFill/>
              <a:miter lim="400000"/>
            </a:ln>
            <a:effectLst/>
          </p:spPr>
          <p:txBody>
            <a:bodyPr wrap="square" lIns="45719" tIns="45719" rIns="45719" bIns="45719" numCol="1" anchor="t">
              <a:noAutofit/>
            </a:bodyPr>
            <a:lstStyle/>
            <a:p>
              <a:endParaRPr/>
            </a:p>
          </p:txBody>
        </p:sp>
        <p:sp>
          <p:nvSpPr>
            <p:cNvPr id="330" name="Freeform 608"/>
            <p:cNvSpPr/>
            <p:nvPr/>
          </p:nvSpPr>
          <p:spPr>
            <a:xfrm>
              <a:off x="3905254" y="1657349"/>
              <a:ext cx="422276" cy="39701"/>
            </a:xfrm>
            <a:custGeom>
              <a:avLst/>
              <a:gdLst/>
              <a:ahLst/>
              <a:cxnLst>
                <a:cxn ang="0">
                  <a:pos x="wd2" y="hd2"/>
                </a:cxn>
                <a:cxn ang="5400000">
                  <a:pos x="wd2" y="hd2"/>
                </a:cxn>
                <a:cxn ang="10800000">
                  <a:pos x="wd2" y="hd2"/>
                </a:cxn>
                <a:cxn ang="16200000">
                  <a:pos x="wd2" y="hd2"/>
                </a:cxn>
              </a:cxnLst>
              <a:rect l="0" t="0" r="r" b="b"/>
              <a:pathLst>
                <a:path w="21600" h="20776" extrusionOk="0">
                  <a:moveTo>
                    <a:pt x="509" y="10286"/>
                  </a:moveTo>
                  <a:cubicBezTo>
                    <a:pt x="20989" y="0"/>
                    <a:pt x="20989" y="0"/>
                    <a:pt x="20989" y="0"/>
                  </a:cubicBezTo>
                  <a:cubicBezTo>
                    <a:pt x="21294" y="0"/>
                    <a:pt x="21498" y="2057"/>
                    <a:pt x="21600" y="5143"/>
                  </a:cubicBezTo>
                  <a:cubicBezTo>
                    <a:pt x="21600" y="8229"/>
                    <a:pt x="21396" y="10286"/>
                    <a:pt x="21091" y="11314"/>
                  </a:cubicBezTo>
                  <a:cubicBezTo>
                    <a:pt x="611" y="20571"/>
                    <a:pt x="611" y="20571"/>
                    <a:pt x="611" y="20571"/>
                  </a:cubicBezTo>
                  <a:cubicBezTo>
                    <a:pt x="306" y="21600"/>
                    <a:pt x="102" y="18514"/>
                    <a:pt x="0" y="16457"/>
                  </a:cubicBezTo>
                  <a:cubicBezTo>
                    <a:pt x="0" y="13371"/>
                    <a:pt x="306" y="10286"/>
                    <a:pt x="509" y="10286"/>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31" name="Freeform 609"/>
            <p:cNvSpPr/>
            <p:nvPr/>
          </p:nvSpPr>
          <p:spPr>
            <a:xfrm>
              <a:off x="3900491" y="1525587"/>
              <a:ext cx="419232" cy="39689"/>
            </a:xfrm>
            <a:custGeom>
              <a:avLst/>
              <a:gdLst/>
              <a:ahLst/>
              <a:cxnLst>
                <a:cxn ang="0">
                  <a:pos x="wd2" y="hd2"/>
                </a:cxn>
                <a:cxn ang="5400000">
                  <a:pos x="wd2" y="hd2"/>
                </a:cxn>
                <a:cxn ang="10800000">
                  <a:pos x="wd2" y="hd2"/>
                </a:cxn>
                <a:cxn ang="16200000">
                  <a:pos x="wd2" y="hd2"/>
                </a:cxn>
              </a:cxnLst>
              <a:rect l="0" t="0" r="r" b="b"/>
              <a:pathLst>
                <a:path w="21525" h="21600" extrusionOk="0">
                  <a:moveTo>
                    <a:pt x="306" y="10800"/>
                  </a:moveTo>
                  <a:cubicBezTo>
                    <a:pt x="21192" y="0"/>
                    <a:pt x="21192" y="0"/>
                    <a:pt x="21192" y="0"/>
                  </a:cubicBezTo>
                  <a:cubicBezTo>
                    <a:pt x="21396" y="0"/>
                    <a:pt x="21498" y="1080"/>
                    <a:pt x="21498" y="3240"/>
                  </a:cubicBezTo>
                  <a:cubicBezTo>
                    <a:pt x="21498" y="7560"/>
                    <a:pt x="21498" y="7560"/>
                    <a:pt x="21498" y="7560"/>
                  </a:cubicBezTo>
                  <a:cubicBezTo>
                    <a:pt x="21600" y="9720"/>
                    <a:pt x="21396" y="10800"/>
                    <a:pt x="21192" y="10800"/>
                  </a:cubicBezTo>
                  <a:cubicBezTo>
                    <a:pt x="408" y="21600"/>
                    <a:pt x="408" y="21600"/>
                    <a:pt x="408" y="21600"/>
                  </a:cubicBezTo>
                  <a:cubicBezTo>
                    <a:pt x="204" y="21600"/>
                    <a:pt x="0" y="20520"/>
                    <a:pt x="0" y="18360"/>
                  </a:cubicBezTo>
                  <a:cubicBezTo>
                    <a:pt x="0" y="14040"/>
                    <a:pt x="0" y="14040"/>
                    <a:pt x="0" y="14040"/>
                  </a:cubicBezTo>
                  <a:cubicBezTo>
                    <a:pt x="0" y="11880"/>
                    <a:pt x="102" y="10800"/>
                    <a:pt x="306" y="10800"/>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32" name="Freeform 610"/>
            <p:cNvSpPr/>
            <p:nvPr/>
          </p:nvSpPr>
          <p:spPr>
            <a:xfrm>
              <a:off x="3897316" y="1484312"/>
              <a:ext cx="420675" cy="41276"/>
            </a:xfrm>
            <a:custGeom>
              <a:avLst/>
              <a:gdLst/>
              <a:ahLst/>
              <a:cxnLst>
                <a:cxn ang="0">
                  <a:pos x="wd2" y="hd2"/>
                </a:cxn>
                <a:cxn ang="5400000">
                  <a:pos x="wd2" y="hd2"/>
                </a:cxn>
                <a:cxn ang="10800000">
                  <a:pos x="wd2" y="hd2"/>
                </a:cxn>
                <a:cxn ang="16200000">
                  <a:pos x="wd2" y="hd2"/>
                </a:cxn>
              </a:cxnLst>
              <a:rect l="0" t="0" r="r" b="b"/>
              <a:pathLst>
                <a:path w="21518" h="21600" extrusionOk="0">
                  <a:moveTo>
                    <a:pt x="509" y="10286"/>
                  </a:moveTo>
                  <a:cubicBezTo>
                    <a:pt x="20989" y="0"/>
                    <a:pt x="20989" y="0"/>
                    <a:pt x="20989" y="0"/>
                  </a:cubicBezTo>
                  <a:cubicBezTo>
                    <a:pt x="21294" y="0"/>
                    <a:pt x="21498" y="3086"/>
                    <a:pt x="21498" y="5143"/>
                  </a:cubicBezTo>
                  <a:cubicBezTo>
                    <a:pt x="21600" y="8229"/>
                    <a:pt x="21294" y="11314"/>
                    <a:pt x="20989" y="11314"/>
                  </a:cubicBezTo>
                  <a:cubicBezTo>
                    <a:pt x="611" y="21600"/>
                    <a:pt x="611" y="21600"/>
                    <a:pt x="611" y="21600"/>
                  </a:cubicBezTo>
                  <a:cubicBezTo>
                    <a:pt x="306" y="21600"/>
                    <a:pt x="0" y="19543"/>
                    <a:pt x="0" y="16457"/>
                  </a:cubicBezTo>
                  <a:cubicBezTo>
                    <a:pt x="0" y="13371"/>
                    <a:pt x="204" y="10286"/>
                    <a:pt x="509" y="10286"/>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33" name="Freeform 611"/>
            <p:cNvSpPr/>
            <p:nvPr/>
          </p:nvSpPr>
          <p:spPr>
            <a:xfrm>
              <a:off x="3895729" y="1439862"/>
              <a:ext cx="420688" cy="39689"/>
            </a:xfrm>
            <a:custGeom>
              <a:avLst/>
              <a:gdLst/>
              <a:ahLst/>
              <a:cxnLst>
                <a:cxn ang="0">
                  <a:pos x="wd2" y="hd2"/>
                </a:cxn>
                <a:cxn ang="5400000">
                  <a:pos x="wd2" y="hd2"/>
                </a:cxn>
                <a:cxn ang="10800000">
                  <a:pos x="wd2" y="hd2"/>
                </a:cxn>
                <a:cxn ang="16200000">
                  <a:pos x="wd2" y="hd2"/>
                </a:cxn>
              </a:cxnLst>
              <a:rect l="0" t="0" r="r" b="b"/>
              <a:pathLst>
                <a:path w="21600" h="21600" extrusionOk="0">
                  <a:moveTo>
                    <a:pt x="512" y="10800"/>
                  </a:moveTo>
                  <a:cubicBezTo>
                    <a:pt x="21088" y="0"/>
                    <a:pt x="21088" y="0"/>
                    <a:pt x="21088" y="0"/>
                  </a:cubicBezTo>
                  <a:cubicBezTo>
                    <a:pt x="21395" y="0"/>
                    <a:pt x="21600" y="2160"/>
                    <a:pt x="21600" y="5400"/>
                  </a:cubicBezTo>
                  <a:cubicBezTo>
                    <a:pt x="21600" y="8640"/>
                    <a:pt x="21395" y="10800"/>
                    <a:pt x="21088" y="10800"/>
                  </a:cubicBezTo>
                  <a:cubicBezTo>
                    <a:pt x="614" y="21600"/>
                    <a:pt x="614" y="21600"/>
                    <a:pt x="614" y="21600"/>
                  </a:cubicBezTo>
                  <a:cubicBezTo>
                    <a:pt x="307" y="21600"/>
                    <a:pt x="0" y="19440"/>
                    <a:pt x="0" y="16200"/>
                  </a:cubicBezTo>
                  <a:cubicBezTo>
                    <a:pt x="0" y="12960"/>
                    <a:pt x="205" y="10800"/>
                    <a:pt x="512" y="10800"/>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34" name="Freeform 612"/>
            <p:cNvSpPr/>
            <p:nvPr/>
          </p:nvSpPr>
          <p:spPr>
            <a:xfrm>
              <a:off x="3890980" y="1339849"/>
              <a:ext cx="420675" cy="39689"/>
            </a:xfrm>
            <a:custGeom>
              <a:avLst/>
              <a:gdLst/>
              <a:ahLst/>
              <a:cxnLst>
                <a:cxn ang="0">
                  <a:pos x="wd2" y="hd2"/>
                </a:cxn>
                <a:cxn ang="5400000">
                  <a:pos x="wd2" y="hd2"/>
                </a:cxn>
                <a:cxn ang="10800000">
                  <a:pos x="wd2" y="hd2"/>
                </a:cxn>
                <a:cxn ang="16200000">
                  <a:pos x="wd2" y="hd2"/>
                </a:cxn>
              </a:cxnLst>
              <a:rect l="0" t="0" r="r" b="b"/>
              <a:pathLst>
                <a:path w="21518" h="21600" extrusionOk="0">
                  <a:moveTo>
                    <a:pt x="529" y="9720"/>
                  </a:moveTo>
                  <a:cubicBezTo>
                    <a:pt x="20907" y="0"/>
                    <a:pt x="20907" y="0"/>
                    <a:pt x="20907" y="0"/>
                  </a:cubicBezTo>
                  <a:cubicBezTo>
                    <a:pt x="21212" y="0"/>
                    <a:pt x="21518" y="2160"/>
                    <a:pt x="21518" y="5400"/>
                  </a:cubicBezTo>
                  <a:cubicBezTo>
                    <a:pt x="21518" y="7560"/>
                    <a:pt x="21314" y="10800"/>
                    <a:pt x="21009" y="10800"/>
                  </a:cubicBezTo>
                  <a:cubicBezTo>
                    <a:pt x="529" y="21600"/>
                    <a:pt x="529" y="21600"/>
                    <a:pt x="529" y="21600"/>
                  </a:cubicBezTo>
                  <a:cubicBezTo>
                    <a:pt x="224" y="21600"/>
                    <a:pt x="20" y="19440"/>
                    <a:pt x="20" y="16200"/>
                  </a:cubicBezTo>
                  <a:cubicBezTo>
                    <a:pt x="-82" y="12960"/>
                    <a:pt x="224" y="10800"/>
                    <a:pt x="529" y="9720"/>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35" name="Freeform 613"/>
            <p:cNvSpPr/>
            <p:nvPr/>
          </p:nvSpPr>
          <p:spPr>
            <a:xfrm>
              <a:off x="3887791" y="1289042"/>
              <a:ext cx="422276" cy="39696"/>
            </a:xfrm>
            <a:custGeom>
              <a:avLst/>
              <a:gdLst/>
              <a:ahLst/>
              <a:cxnLst>
                <a:cxn ang="0">
                  <a:pos x="wd2" y="hd2"/>
                </a:cxn>
                <a:cxn ang="5400000">
                  <a:pos x="wd2" y="hd2"/>
                </a:cxn>
                <a:cxn ang="10800000">
                  <a:pos x="wd2" y="hd2"/>
                </a:cxn>
                <a:cxn ang="16200000">
                  <a:pos x="wd2" y="hd2"/>
                </a:cxn>
              </a:cxnLst>
              <a:rect l="0" t="0" r="r" b="b"/>
              <a:pathLst>
                <a:path w="21600" h="20773" extrusionOk="0">
                  <a:moveTo>
                    <a:pt x="509" y="9459"/>
                  </a:moveTo>
                  <a:cubicBezTo>
                    <a:pt x="20989" y="202"/>
                    <a:pt x="20989" y="202"/>
                    <a:pt x="20989" y="202"/>
                  </a:cubicBezTo>
                  <a:cubicBezTo>
                    <a:pt x="21294" y="-827"/>
                    <a:pt x="21498" y="2259"/>
                    <a:pt x="21600" y="5344"/>
                  </a:cubicBezTo>
                  <a:cubicBezTo>
                    <a:pt x="21600" y="7402"/>
                    <a:pt x="21294" y="10487"/>
                    <a:pt x="21091" y="10487"/>
                  </a:cubicBezTo>
                  <a:cubicBezTo>
                    <a:pt x="611" y="20773"/>
                    <a:pt x="611" y="20773"/>
                    <a:pt x="611" y="20773"/>
                  </a:cubicBezTo>
                  <a:cubicBezTo>
                    <a:pt x="306" y="20773"/>
                    <a:pt x="0" y="18716"/>
                    <a:pt x="0" y="15630"/>
                  </a:cubicBezTo>
                  <a:cubicBezTo>
                    <a:pt x="0" y="12544"/>
                    <a:pt x="204" y="10487"/>
                    <a:pt x="509" y="9459"/>
                  </a:cubicBezTo>
                  <a:close/>
                </a:path>
              </a:pathLst>
            </a:custGeom>
            <a:solidFill>
              <a:srgbClr val="AEADAE"/>
            </a:solidFill>
            <a:ln w="12700" cap="flat">
              <a:noFill/>
              <a:miter lim="400000"/>
            </a:ln>
            <a:effectLst/>
          </p:spPr>
          <p:txBody>
            <a:bodyPr wrap="square" lIns="45719" tIns="45719" rIns="45719" bIns="45719" numCol="1" anchor="t">
              <a:noAutofit/>
            </a:bodyPr>
            <a:lstStyle/>
            <a:p>
              <a:endParaRPr/>
            </a:p>
          </p:txBody>
        </p:sp>
        <p:sp>
          <p:nvSpPr>
            <p:cNvPr id="336" name="Freeform 614"/>
            <p:cNvSpPr/>
            <p:nvPr/>
          </p:nvSpPr>
          <p:spPr>
            <a:xfrm>
              <a:off x="4073529" y="292246"/>
              <a:ext cx="502780" cy="949179"/>
            </a:xfrm>
            <a:custGeom>
              <a:avLst/>
              <a:gdLst/>
              <a:ahLst/>
              <a:cxnLst>
                <a:cxn ang="0">
                  <a:pos x="wd2" y="hd2"/>
                </a:cxn>
                <a:cxn ang="5400000">
                  <a:pos x="wd2" y="hd2"/>
                </a:cxn>
                <a:cxn ang="10800000">
                  <a:pos x="wd2" y="hd2"/>
                </a:cxn>
                <a:cxn ang="16200000">
                  <a:pos x="wd2" y="hd2"/>
                </a:cxn>
              </a:cxnLst>
              <a:rect l="0" t="0" r="r" b="b"/>
              <a:pathLst>
                <a:path w="21512" h="21525" extrusionOk="0">
                  <a:moveTo>
                    <a:pt x="0" y="13075"/>
                  </a:moveTo>
                  <a:cubicBezTo>
                    <a:pt x="13266" y="13075"/>
                    <a:pt x="13266" y="13075"/>
                    <a:pt x="13266" y="13075"/>
                  </a:cubicBezTo>
                  <a:cubicBezTo>
                    <a:pt x="13266" y="13075"/>
                    <a:pt x="8504" y="19763"/>
                    <a:pt x="8164" y="19808"/>
                  </a:cubicBezTo>
                  <a:cubicBezTo>
                    <a:pt x="13861" y="21525"/>
                    <a:pt x="13861" y="21525"/>
                    <a:pt x="13861" y="21525"/>
                  </a:cubicBezTo>
                  <a:cubicBezTo>
                    <a:pt x="13861" y="21525"/>
                    <a:pt x="21175" y="13753"/>
                    <a:pt x="21345" y="13391"/>
                  </a:cubicBezTo>
                  <a:cubicBezTo>
                    <a:pt x="21600" y="13075"/>
                    <a:pt x="21600" y="6206"/>
                    <a:pt x="21090" y="5664"/>
                  </a:cubicBezTo>
                  <a:cubicBezTo>
                    <a:pt x="20494" y="5076"/>
                    <a:pt x="14202" y="151"/>
                    <a:pt x="13436" y="61"/>
                  </a:cubicBezTo>
                  <a:cubicBezTo>
                    <a:pt x="12671" y="-75"/>
                    <a:pt x="11906" y="61"/>
                    <a:pt x="11906" y="61"/>
                  </a:cubicBezTo>
                  <a:cubicBezTo>
                    <a:pt x="4422" y="7200"/>
                    <a:pt x="4422" y="7200"/>
                    <a:pt x="4422" y="7200"/>
                  </a:cubicBezTo>
                  <a:lnTo>
                    <a:pt x="0" y="13075"/>
                  </a:lnTo>
                  <a:close/>
                </a:path>
              </a:pathLst>
            </a:custGeom>
            <a:solidFill>
              <a:srgbClr val="3B3A3E"/>
            </a:solidFill>
            <a:ln w="12700" cap="flat">
              <a:noFill/>
              <a:miter lim="400000"/>
            </a:ln>
            <a:effectLst/>
          </p:spPr>
          <p:txBody>
            <a:bodyPr wrap="square" lIns="45719" tIns="45719" rIns="45719" bIns="45719" numCol="1" anchor="t">
              <a:noAutofit/>
            </a:bodyPr>
            <a:lstStyle/>
            <a:p>
              <a:endParaRPr/>
            </a:p>
          </p:txBody>
        </p:sp>
        <p:sp>
          <p:nvSpPr>
            <p:cNvPr id="337" name="Freeform 615"/>
            <p:cNvSpPr/>
            <p:nvPr/>
          </p:nvSpPr>
          <p:spPr>
            <a:xfrm>
              <a:off x="4378329" y="557212"/>
              <a:ext cx="32021" cy="160339"/>
            </a:xfrm>
            <a:custGeom>
              <a:avLst/>
              <a:gdLst/>
              <a:ahLst/>
              <a:cxnLst>
                <a:cxn ang="0">
                  <a:pos x="wd2" y="hd2"/>
                </a:cxn>
                <a:cxn ang="5400000">
                  <a:pos x="wd2" y="hd2"/>
                </a:cxn>
                <a:cxn ang="10800000">
                  <a:pos x="wd2" y="hd2"/>
                </a:cxn>
                <a:cxn ang="16200000">
                  <a:pos x="wd2" y="hd2"/>
                </a:cxn>
              </a:cxnLst>
              <a:rect l="0" t="0" r="r" b="b"/>
              <a:pathLst>
                <a:path w="16136" h="21600" extrusionOk="0">
                  <a:moveTo>
                    <a:pt x="8836" y="0"/>
                  </a:moveTo>
                  <a:cubicBezTo>
                    <a:pt x="0" y="12960"/>
                    <a:pt x="0" y="12960"/>
                    <a:pt x="0" y="12960"/>
                  </a:cubicBezTo>
                  <a:cubicBezTo>
                    <a:pt x="0" y="17010"/>
                    <a:pt x="0" y="17010"/>
                    <a:pt x="0" y="17010"/>
                  </a:cubicBezTo>
                  <a:cubicBezTo>
                    <a:pt x="0" y="17010"/>
                    <a:pt x="6873" y="6750"/>
                    <a:pt x="8836" y="8640"/>
                  </a:cubicBezTo>
                  <a:cubicBezTo>
                    <a:pt x="11782" y="10260"/>
                    <a:pt x="13745" y="21600"/>
                    <a:pt x="13745" y="21600"/>
                  </a:cubicBezTo>
                  <a:cubicBezTo>
                    <a:pt x="13745" y="21600"/>
                    <a:pt x="21600" y="6480"/>
                    <a:pt x="8836" y="0"/>
                  </a:cubicBez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338" name="Freeform 616"/>
            <p:cNvSpPr/>
            <p:nvPr/>
          </p:nvSpPr>
          <p:spPr>
            <a:xfrm>
              <a:off x="4351341" y="588962"/>
              <a:ext cx="53976" cy="279401"/>
            </a:xfrm>
            <a:custGeom>
              <a:avLst/>
              <a:gdLst/>
              <a:ahLst/>
              <a:cxnLst>
                <a:cxn ang="0">
                  <a:pos x="wd2" y="hd2"/>
                </a:cxn>
                <a:cxn ang="5400000">
                  <a:pos x="wd2" y="hd2"/>
                </a:cxn>
                <a:cxn ang="10800000">
                  <a:pos x="wd2" y="hd2"/>
                </a:cxn>
                <a:cxn ang="16200000">
                  <a:pos x="wd2" y="hd2"/>
                </a:cxn>
              </a:cxnLst>
              <a:rect l="0" t="0" r="r" b="b"/>
              <a:pathLst>
                <a:path w="21600" h="21600" extrusionOk="0">
                  <a:moveTo>
                    <a:pt x="12706" y="21600"/>
                  </a:moveTo>
                  <a:lnTo>
                    <a:pt x="21600" y="8959"/>
                  </a:lnTo>
                  <a:lnTo>
                    <a:pt x="21600" y="0"/>
                  </a:lnTo>
                  <a:lnTo>
                    <a:pt x="12706" y="3682"/>
                  </a:lnTo>
                  <a:lnTo>
                    <a:pt x="0" y="21600"/>
                  </a:lnTo>
                  <a:lnTo>
                    <a:pt x="12706" y="21600"/>
                  </a:ln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339" name="Freeform 617"/>
            <p:cNvSpPr/>
            <p:nvPr/>
          </p:nvSpPr>
          <p:spPr>
            <a:xfrm>
              <a:off x="4260854" y="1168399"/>
              <a:ext cx="130176" cy="90489"/>
            </a:xfrm>
            <a:custGeom>
              <a:avLst/>
              <a:gdLst/>
              <a:ahLst/>
              <a:cxnLst>
                <a:cxn ang="0">
                  <a:pos x="wd2" y="hd2"/>
                </a:cxn>
                <a:cxn ang="5400000">
                  <a:pos x="wd2" y="hd2"/>
                </a:cxn>
                <a:cxn ang="10800000">
                  <a:pos x="wd2" y="hd2"/>
                </a:cxn>
                <a:cxn ang="16200000">
                  <a:pos x="wd2" y="hd2"/>
                </a:cxn>
              </a:cxnLst>
              <a:rect l="0" t="0" r="r" b="b"/>
              <a:pathLst>
                <a:path w="21600" h="21600" extrusionOk="0">
                  <a:moveTo>
                    <a:pt x="1580" y="0"/>
                  </a:moveTo>
                  <a:lnTo>
                    <a:pt x="0" y="5305"/>
                  </a:lnTo>
                  <a:lnTo>
                    <a:pt x="17385" y="19326"/>
                  </a:lnTo>
                  <a:lnTo>
                    <a:pt x="20020" y="21600"/>
                  </a:lnTo>
                  <a:lnTo>
                    <a:pt x="21600" y="16295"/>
                  </a:lnTo>
                  <a:lnTo>
                    <a:pt x="1580" y="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340" name="Freeform 618"/>
            <p:cNvSpPr/>
            <p:nvPr/>
          </p:nvSpPr>
          <p:spPr>
            <a:xfrm>
              <a:off x="4156362" y="1201737"/>
              <a:ext cx="202917" cy="347020"/>
            </a:xfrm>
            <a:custGeom>
              <a:avLst/>
              <a:gdLst/>
              <a:ahLst/>
              <a:cxnLst>
                <a:cxn ang="0">
                  <a:pos x="wd2" y="hd2"/>
                </a:cxn>
                <a:cxn ang="5400000">
                  <a:pos x="wd2" y="hd2"/>
                </a:cxn>
                <a:cxn ang="10800000">
                  <a:pos x="wd2" y="hd2"/>
                </a:cxn>
                <a:cxn ang="16200000">
                  <a:pos x="wd2" y="hd2"/>
                </a:cxn>
              </a:cxnLst>
              <a:rect l="0" t="0" r="r" b="b"/>
              <a:pathLst>
                <a:path w="21403" h="21173" extrusionOk="0">
                  <a:moveTo>
                    <a:pt x="21403" y="2791"/>
                  </a:moveTo>
                  <a:cubicBezTo>
                    <a:pt x="21193" y="3276"/>
                    <a:pt x="16580" y="8494"/>
                    <a:pt x="16580" y="8980"/>
                  </a:cubicBezTo>
                  <a:cubicBezTo>
                    <a:pt x="16580" y="9344"/>
                    <a:pt x="14273" y="17596"/>
                    <a:pt x="13224" y="18324"/>
                  </a:cubicBezTo>
                  <a:cubicBezTo>
                    <a:pt x="12176" y="18930"/>
                    <a:pt x="4836" y="21600"/>
                    <a:pt x="3578" y="21115"/>
                  </a:cubicBezTo>
                  <a:cubicBezTo>
                    <a:pt x="2320" y="20629"/>
                    <a:pt x="-197" y="14683"/>
                    <a:pt x="13" y="13591"/>
                  </a:cubicBezTo>
                  <a:cubicBezTo>
                    <a:pt x="222" y="12499"/>
                    <a:pt x="2529" y="6189"/>
                    <a:pt x="3787" y="5339"/>
                  </a:cubicBezTo>
                  <a:cubicBezTo>
                    <a:pt x="5046" y="4369"/>
                    <a:pt x="10079" y="1820"/>
                    <a:pt x="10918" y="1578"/>
                  </a:cubicBezTo>
                  <a:cubicBezTo>
                    <a:pt x="11756" y="1335"/>
                    <a:pt x="12595" y="0"/>
                    <a:pt x="12595" y="0"/>
                  </a:cubicBezTo>
                  <a:lnTo>
                    <a:pt x="21403" y="2791"/>
                  </a:lnTo>
                  <a:close/>
                </a:path>
              </a:pathLst>
            </a:custGeom>
            <a:solidFill>
              <a:srgbClr val="FED4A7"/>
            </a:solidFill>
            <a:ln w="12700" cap="flat">
              <a:noFill/>
              <a:miter lim="400000"/>
            </a:ln>
            <a:effectLst/>
          </p:spPr>
          <p:txBody>
            <a:bodyPr wrap="square" lIns="45719" tIns="45719" rIns="45719" bIns="45719" numCol="1" anchor="t">
              <a:noAutofit/>
            </a:bodyPr>
            <a:lstStyle/>
            <a:p>
              <a:endParaRPr/>
            </a:p>
          </p:txBody>
        </p:sp>
        <p:sp>
          <p:nvSpPr>
            <p:cNvPr id="341" name="Freeform 619"/>
            <p:cNvSpPr/>
            <p:nvPr/>
          </p:nvSpPr>
          <p:spPr>
            <a:xfrm>
              <a:off x="4073529" y="0"/>
              <a:ext cx="246063" cy="5651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045" y="0"/>
                    <a:pt x="17419" y="837"/>
                    <a:pt x="19335" y="3118"/>
                  </a:cubicBezTo>
                  <a:cubicBezTo>
                    <a:pt x="21252" y="5476"/>
                    <a:pt x="21600" y="10572"/>
                    <a:pt x="21600" y="10572"/>
                  </a:cubicBezTo>
                  <a:cubicBezTo>
                    <a:pt x="20729" y="14527"/>
                    <a:pt x="20729" y="14527"/>
                    <a:pt x="20729" y="14527"/>
                  </a:cubicBezTo>
                  <a:cubicBezTo>
                    <a:pt x="20729" y="14527"/>
                    <a:pt x="10277" y="21144"/>
                    <a:pt x="0" y="21600"/>
                  </a:cubicBezTo>
                  <a:lnTo>
                    <a:pt x="0" y="0"/>
                  </a:lnTo>
                  <a:close/>
                </a:path>
              </a:pathLst>
            </a:custGeom>
            <a:solidFill>
              <a:srgbClr val="F99D28"/>
            </a:solidFill>
            <a:ln w="12700" cap="flat">
              <a:noFill/>
              <a:miter lim="400000"/>
            </a:ln>
            <a:effectLst/>
          </p:spPr>
          <p:txBody>
            <a:bodyPr wrap="square" lIns="45719" tIns="45719" rIns="45719" bIns="45719" numCol="1" anchor="t">
              <a:noAutofit/>
            </a:bodyPr>
            <a:lstStyle/>
            <a:p>
              <a:endParaRPr/>
            </a:p>
          </p:txBody>
        </p:sp>
        <p:sp>
          <p:nvSpPr>
            <p:cNvPr id="342" name="Freeform 620"/>
            <p:cNvSpPr/>
            <p:nvPr/>
          </p:nvSpPr>
          <p:spPr>
            <a:xfrm>
              <a:off x="3567580" y="292246"/>
              <a:ext cx="505950" cy="949179"/>
            </a:xfrm>
            <a:custGeom>
              <a:avLst/>
              <a:gdLst/>
              <a:ahLst/>
              <a:cxnLst>
                <a:cxn ang="0">
                  <a:pos x="wd2" y="hd2"/>
                </a:cxn>
                <a:cxn ang="5400000">
                  <a:pos x="wd2" y="hd2"/>
                </a:cxn>
                <a:cxn ang="10800000">
                  <a:pos x="wd2" y="hd2"/>
                </a:cxn>
                <a:cxn ang="16200000">
                  <a:pos x="wd2" y="hd2"/>
                </a:cxn>
              </a:cxnLst>
              <a:rect l="0" t="0" r="r" b="b"/>
              <a:pathLst>
                <a:path w="21513" h="21525" extrusionOk="0">
                  <a:moveTo>
                    <a:pt x="21513" y="13075"/>
                  </a:moveTo>
                  <a:cubicBezTo>
                    <a:pt x="8214" y="13075"/>
                    <a:pt x="8214" y="13075"/>
                    <a:pt x="8214" y="13075"/>
                  </a:cubicBezTo>
                  <a:cubicBezTo>
                    <a:pt x="8214" y="13075"/>
                    <a:pt x="13042" y="19763"/>
                    <a:pt x="13297" y="19808"/>
                  </a:cubicBezTo>
                  <a:cubicBezTo>
                    <a:pt x="7621" y="21525"/>
                    <a:pt x="7621" y="21525"/>
                    <a:pt x="7621" y="21525"/>
                  </a:cubicBezTo>
                  <a:cubicBezTo>
                    <a:pt x="7621" y="21525"/>
                    <a:pt x="421" y="13753"/>
                    <a:pt x="167" y="13391"/>
                  </a:cubicBezTo>
                  <a:cubicBezTo>
                    <a:pt x="-87" y="13075"/>
                    <a:pt x="-87" y="6206"/>
                    <a:pt x="421" y="5664"/>
                  </a:cubicBezTo>
                  <a:cubicBezTo>
                    <a:pt x="1014" y="5076"/>
                    <a:pt x="7282" y="151"/>
                    <a:pt x="8045" y="61"/>
                  </a:cubicBezTo>
                  <a:cubicBezTo>
                    <a:pt x="8807" y="-75"/>
                    <a:pt x="9569" y="61"/>
                    <a:pt x="9569" y="61"/>
                  </a:cubicBezTo>
                  <a:cubicBezTo>
                    <a:pt x="17024" y="7200"/>
                    <a:pt x="17024" y="7200"/>
                    <a:pt x="17024" y="7200"/>
                  </a:cubicBezTo>
                  <a:lnTo>
                    <a:pt x="21513" y="13075"/>
                  </a:lnTo>
                  <a:close/>
                </a:path>
              </a:pathLst>
            </a:custGeom>
            <a:solidFill>
              <a:srgbClr val="3B3A3E"/>
            </a:solidFill>
            <a:ln w="12700" cap="flat">
              <a:noFill/>
              <a:miter lim="400000"/>
            </a:ln>
            <a:effectLst/>
          </p:spPr>
          <p:txBody>
            <a:bodyPr wrap="square" lIns="45719" tIns="45719" rIns="45719" bIns="45719" numCol="1" anchor="t">
              <a:noAutofit/>
            </a:bodyPr>
            <a:lstStyle/>
            <a:p>
              <a:endParaRPr/>
            </a:p>
          </p:txBody>
        </p:sp>
        <p:sp>
          <p:nvSpPr>
            <p:cNvPr id="343" name="Freeform 621"/>
            <p:cNvSpPr/>
            <p:nvPr/>
          </p:nvSpPr>
          <p:spPr>
            <a:xfrm>
              <a:off x="3733533" y="557212"/>
              <a:ext cx="32021" cy="160339"/>
            </a:xfrm>
            <a:custGeom>
              <a:avLst/>
              <a:gdLst/>
              <a:ahLst/>
              <a:cxnLst>
                <a:cxn ang="0">
                  <a:pos x="wd2" y="hd2"/>
                </a:cxn>
                <a:cxn ang="5400000">
                  <a:pos x="wd2" y="hd2"/>
                </a:cxn>
                <a:cxn ang="10800000">
                  <a:pos x="wd2" y="hd2"/>
                </a:cxn>
                <a:cxn ang="16200000">
                  <a:pos x="wd2" y="hd2"/>
                </a:cxn>
              </a:cxnLst>
              <a:rect l="0" t="0" r="r" b="b"/>
              <a:pathLst>
                <a:path w="16136" h="21600" extrusionOk="0">
                  <a:moveTo>
                    <a:pt x="7300" y="0"/>
                  </a:moveTo>
                  <a:cubicBezTo>
                    <a:pt x="16136" y="12960"/>
                    <a:pt x="16136" y="12960"/>
                    <a:pt x="16136" y="12960"/>
                  </a:cubicBezTo>
                  <a:cubicBezTo>
                    <a:pt x="16136" y="17010"/>
                    <a:pt x="16136" y="17010"/>
                    <a:pt x="16136" y="17010"/>
                  </a:cubicBezTo>
                  <a:cubicBezTo>
                    <a:pt x="16136" y="17010"/>
                    <a:pt x="9263" y="6750"/>
                    <a:pt x="7300" y="8640"/>
                  </a:cubicBezTo>
                  <a:cubicBezTo>
                    <a:pt x="4354" y="10260"/>
                    <a:pt x="2391" y="21600"/>
                    <a:pt x="2391" y="21600"/>
                  </a:cubicBezTo>
                  <a:cubicBezTo>
                    <a:pt x="2391" y="21600"/>
                    <a:pt x="-5464" y="6480"/>
                    <a:pt x="7300" y="0"/>
                  </a:cubicBez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344" name="Freeform 622"/>
            <p:cNvSpPr/>
            <p:nvPr/>
          </p:nvSpPr>
          <p:spPr>
            <a:xfrm>
              <a:off x="3738566" y="588962"/>
              <a:ext cx="53976" cy="279401"/>
            </a:xfrm>
            <a:custGeom>
              <a:avLst/>
              <a:gdLst/>
              <a:ahLst/>
              <a:cxnLst>
                <a:cxn ang="0">
                  <a:pos x="wd2" y="hd2"/>
                </a:cxn>
                <a:cxn ang="5400000">
                  <a:pos x="wd2" y="hd2"/>
                </a:cxn>
                <a:cxn ang="10800000">
                  <a:pos x="wd2" y="hd2"/>
                </a:cxn>
                <a:cxn ang="16200000">
                  <a:pos x="wd2" y="hd2"/>
                </a:cxn>
              </a:cxnLst>
              <a:rect l="0" t="0" r="r" b="b"/>
              <a:pathLst>
                <a:path w="21600" h="21600" extrusionOk="0">
                  <a:moveTo>
                    <a:pt x="8894" y="21600"/>
                  </a:moveTo>
                  <a:lnTo>
                    <a:pt x="0" y="8959"/>
                  </a:lnTo>
                  <a:lnTo>
                    <a:pt x="0" y="0"/>
                  </a:lnTo>
                  <a:lnTo>
                    <a:pt x="8894" y="3682"/>
                  </a:lnTo>
                  <a:lnTo>
                    <a:pt x="21600" y="21600"/>
                  </a:lnTo>
                  <a:lnTo>
                    <a:pt x="8894" y="21600"/>
                  </a:lnTo>
                  <a:close/>
                </a:path>
              </a:pathLst>
            </a:custGeom>
            <a:solidFill>
              <a:srgbClr val="2B2B2D"/>
            </a:solidFill>
            <a:ln w="12700" cap="flat">
              <a:noFill/>
              <a:miter lim="400000"/>
            </a:ln>
            <a:effectLst/>
          </p:spPr>
          <p:txBody>
            <a:bodyPr wrap="square" lIns="45719" tIns="45719" rIns="45719" bIns="45719" numCol="1" anchor="t">
              <a:noAutofit/>
            </a:bodyPr>
            <a:lstStyle/>
            <a:p>
              <a:endParaRPr/>
            </a:p>
          </p:txBody>
        </p:sp>
        <p:sp>
          <p:nvSpPr>
            <p:cNvPr id="345" name="Freeform 623"/>
            <p:cNvSpPr/>
            <p:nvPr/>
          </p:nvSpPr>
          <p:spPr>
            <a:xfrm>
              <a:off x="3752854" y="1168399"/>
              <a:ext cx="130176" cy="90489"/>
            </a:xfrm>
            <a:custGeom>
              <a:avLst/>
              <a:gdLst/>
              <a:ahLst/>
              <a:cxnLst>
                <a:cxn ang="0">
                  <a:pos x="wd2" y="hd2"/>
                </a:cxn>
                <a:cxn ang="5400000">
                  <a:pos x="wd2" y="hd2"/>
                </a:cxn>
                <a:cxn ang="10800000">
                  <a:pos x="wd2" y="hd2"/>
                </a:cxn>
                <a:cxn ang="16200000">
                  <a:pos x="wd2" y="hd2"/>
                </a:cxn>
              </a:cxnLst>
              <a:rect l="0" t="0" r="r" b="b"/>
              <a:pathLst>
                <a:path w="21600" h="21600" extrusionOk="0">
                  <a:moveTo>
                    <a:pt x="20020" y="0"/>
                  </a:moveTo>
                  <a:lnTo>
                    <a:pt x="21600" y="5305"/>
                  </a:lnTo>
                  <a:lnTo>
                    <a:pt x="4215" y="19326"/>
                  </a:lnTo>
                  <a:lnTo>
                    <a:pt x="1580" y="21600"/>
                  </a:lnTo>
                  <a:lnTo>
                    <a:pt x="0" y="16295"/>
                  </a:lnTo>
                  <a:lnTo>
                    <a:pt x="20020" y="0"/>
                  </a:ln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346" name="Freeform 624"/>
            <p:cNvSpPr/>
            <p:nvPr/>
          </p:nvSpPr>
          <p:spPr>
            <a:xfrm>
              <a:off x="3784604" y="1201737"/>
              <a:ext cx="202917" cy="347020"/>
            </a:xfrm>
            <a:custGeom>
              <a:avLst/>
              <a:gdLst/>
              <a:ahLst/>
              <a:cxnLst>
                <a:cxn ang="0">
                  <a:pos x="wd2" y="hd2"/>
                </a:cxn>
                <a:cxn ang="5400000">
                  <a:pos x="wd2" y="hd2"/>
                </a:cxn>
                <a:cxn ang="10800000">
                  <a:pos x="wd2" y="hd2"/>
                </a:cxn>
                <a:cxn ang="16200000">
                  <a:pos x="wd2" y="hd2"/>
                </a:cxn>
              </a:cxnLst>
              <a:rect l="0" t="0" r="r" b="b"/>
              <a:pathLst>
                <a:path w="21403" h="21173" extrusionOk="0">
                  <a:moveTo>
                    <a:pt x="0" y="2791"/>
                  </a:moveTo>
                  <a:cubicBezTo>
                    <a:pt x="210" y="3276"/>
                    <a:pt x="4823" y="8494"/>
                    <a:pt x="4823" y="8980"/>
                  </a:cubicBezTo>
                  <a:cubicBezTo>
                    <a:pt x="4823" y="9344"/>
                    <a:pt x="7130" y="17596"/>
                    <a:pt x="8388" y="18324"/>
                  </a:cubicBezTo>
                  <a:cubicBezTo>
                    <a:pt x="9437" y="18930"/>
                    <a:pt x="16777" y="21600"/>
                    <a:pt x="17825" y="21115"/>
                  </a:cubicBezTo>
                  <a:cubicBezTo>
                    <a:pt x="19083" y="20629"/>
                    <a:pt x="21600" y="14683"/>
                    <a:pt x="21390" y="13591"/>
                  </a:cubicBezTo>
                  <a:cubicBezTo>
                    <a:pt x="21390" y="12499"/>
                    <a:pt x="19083" y="6189"/>
                    <a:pt x="17616" y="5339"/>
                  </a:cubicBezTo>
                  <a:cubicBezTo>
                    <a:pt x="16357" y="4369"/>
                    <a:pt x="11324" y="1820"/>
                    <a:pt x="10485" y="1578"/>
                  </a:cubicBezTo>
                  <a:cubicBezTo>
                    <a:pt x="9647" y="1335"/>
                    <a:pt x="8808" y="0"/>
                    <a:pt x="8808" y="0"/>
                  </a:cubicBezTo>
                  <a:lnTo>
                    <a:pt x="0" y="2791"/>
                  </a:lnTo>
                  <a:close/>
                </a:path>
              </a:pathLst>
            </a:custGeom>
            <a:solidFill>
              <a:srgbClr val="FED4A7"/>
            </a:solidFill>
            <a:ln w="12700" cap="flat">
              <a:noFill/>
              <a:miter lim="400000"/>
            </a:ln>
            <a:effectLst/>
          </p:spPr>
          <p:txBody>
            <a:bodyPr wrap="square" lIns="45719" tIns="45719" rIns="45719" bIns="45719" numCol="1" anchor="t">
              <a:noAutofit/>
            </a:bodyPr>
            <a:lstStyle/>
            <a:p>
              <a:endParaRPr/>
            </a:p>
          </p:txBody>
        </p:sp>
        <p:sp>
          <p:nvSpPr>
            <p:cNvPr id="347" name="Freeform 625"/>
            <p:cNvSpPr/>
            <p:nvPr/>
          </p:nvSpPr>
          <p:spPr>
            <a:xfrm>
              <a:off x="3951291" y="565149"/>
              <a:ext cx="241301" cy="303214"/>
            </a:xfrm>
            <a:custGeom>
              <a:avLst/>
              <a:gdLst/>
              <a:ahLst/>
              <a:cxnLst>
                <a:cxn ang="0">
                  <a:pos x="wd2" y="hd2"/>
                </a:cxn>
                <a:cxn ang="5400000">
                  <a:pos x="wd2" y="hd2"/>
                </a:cxn>
                <a:cxn ang="10800000">
                  <a:pos x="wd2" y="hd2"/>
                </a:cxn>
                <a:cxn ang="16200000">
                  <a:pos x="wd2" y="hd2"/>
                </a:cxn>
              </a:cxnLst>
              <a:rect l="0" t="0" r="r" b="b"/>
              <a:pathLst>
                <a:path w="21600" h="21600" extrusionOk="0">
                  <a:moveTo>
                    <a:pt x="10889" y="2984"/>
                  </a:moveTo>
                  <a:cubicBezTo>
                    <a:pt x="0" y="0"/>
                    <a:pt x="0" y="0"/>
                    <a:pt x="0" y="0"/>
                  </a:cubicBezTo>
                  <a:cubicBezTo>
                    <a:pt x="2142" y="4263"/>
                    <a:pt x="10889" y="21600"/>
                    <a:pt x="10889" y="21600"/>
                  </a:cubicBezTo>
                  <a:cubicBezTo>
                    <a:pt x="10889" y="21600"/>
                    <a:pt x="19636" y="4263"/>
                    <a:pt x="21600" y="0"/>
                  </a:cubicBezTo>
                  <a:lnTo>
                    <a:pt x="10889" y="2984"/>
                  </a:lnTo>
                  <a:close/>
                </a:path>
              </a:pathLst>
            </a:custGeom>
            <a:solidFill>
              <a:srgbClr val="ACADAF"/>
            </a:solidFill>
            <a:ln w="12700" cap="flat">
              <a:noFill/>
              <a:miter lim="400000"/>
            </a:ln>
            <a:effectLst/>
          </p:spPr>
          <p:txBody>
            <a:bodyPr wrap="square" lIns="45719" tIns="45719" rIns="45719" bIns="45719" numCol="1" anchor="t">
              <a:noAutofit/>
            </a:bodyPr>
            <a:lstStyle/>
            <a:p>
              <a:endParaRPr/>
            </a:p>
          </p:txBody>
        </p:sp>
        <p:sp>
          <p:nvSpPr>
            <p:cNvPr id="348" name="Freeform 626"/>
            <p:cNvSpPr/>
            <p:nvPr/>
          </p:nvSpPr>
          <p:spPr>
            <a:xfrm>
              <a:off x="3792979" y="276224"/>
              <a:ext cx="558433" cy="393701"/>
            </a:xfrm>
            <a:custGeom>
              <a:avLst/>
              <a:gdLst/>
              <a:ahLst/>
              <a:cxnLst>
                <a:cxn ang="0">
                  <a:pos x="wd2" y="hd2"/>
                </a:cxn>
                <a:cxn ang="5400000">
                  <a:pos x="wd2" y="hd2"/>
                </a:cxn>
                <a:cxn ang="10800000">
                  <a:pos x="wd2" y="hd2"/>
                </a:cxn>
                <a:cxn ang="16200000">
                  <a:pos x="wd2" y="hd2"/>
                </a:cxn>
              </a:cxnLst>
              <a:rect l="0" t="0" r="r" b="b"/>
              <a:pathLst>
                <a:path w="20989" h="21600" extrusionOk="0">
                  <a:moveTo>
                    <a:pt x="20687" y="0"/>
                  </a:moveTo>
                  <a:cubicBezTo>
                    <a:pt x="20164" y="0"/>
                    <a:pt x="19790" y="0"/>
                    <a:pt x="19790" y="0"/>
                  </a:cubicBezTo>
                  <a:cubicBezTo>
                    <a:pt x="19416" y="5702"/>
                    <a:pt x="19416" y="5702"/>
                    <a:pt x="19416" y="5702"/>
                  </a:cubicBezTo>
                  <a:cubicBezTo>
                    <a:pt x="19416" y="5702"/>
                    <a:pt x="13512" y="15898"/>
                    <a:pt x="10522" y="15898"/>
                  </a:cubicBezTo>
                  <a:cubicBezTo>
                    <a:pt x="7458" y="15898"/>
                    <a:pt x="1628" y="5702"/>
                    <a:pt x="1628" y="5702"/>
                  </a:cubicBezTo>
                  <a:cubicBezTo>
                    <a:pt x="1255" y="0"/>
                    <a:pt x="1255" y="0"/>
                    <a:pt x="1255" y="0"/>
                  </a:cubicBezTo>
                  <a:cubicBezTo>
                    <a:pt x="1255" y="0"/>
                    <a:pt x="806" y="0"/>
                    <a:pt x="283" y="0"/>
                  </a:cubicBezTo>
                  <a:cubicBezTo>
                    <a:pt x="-315" y="0"/>
                    <a:pt x="208" y="4605"/>
                    <a:pt x="283" y="5482"/>
                  </a:cubicBezTo>
                  <a:cubicBezTo>
                    <a:pt x="358" y="6469"/>
                    <a:pt x="2002" y="7346"/>
                    <a:pt x="2002" y="7346"/>
                  </a:cubicBezTo>
                  <a:cubicBezTo>
                    <a:pt x="2002" y="7346"/>
                    <a:pt x="3198" y="12609"/>
                    <a:pt x="3870" y="14802"/>
                  </a:cubicBezTo>
                  <a:cubicBezTo>
                    <a:pt x="4543" y="16995"/>
                    <a:pt x="10522" y="21600"/>
                    <a:pt x="10522" y="21600"/>
                  </a:cubicBezTo>
                  <a:cubicBezTo>
                    <a:pt x="10522" y="21600"/>
                    <a:pt x="16427" y="16995"/>
                    <a:pt x="17100" y="14802"/>
                  </a:cubicBezTo>
                  <a:cubicBezTo>
                    <a:pt x="17772" y="12609"/>
                    <a:pt x="18968" y="7346"/>
                    <a:pt x="18968" y="7346"/>
                  </a:cubicBezTo>
                  <a:cubicBezTo>
                    <a:pt x="18968" y="7346"/>
                    <a:pt x="20612" y="6469"/>
                    <a:pt x="20687" y="5482"/>
                  </a:cubicBezTo>
                  <a:cubicBezTo>
                    <a:pt x="20837" y="4605"/>
                    <a:pt x="21285" y="0"/>
                    <a:pt x="20687" y="0"/>
                  </a:cubicBezTo>
                  <a:close/>
                </a:path>
              </a:pathLst>
            </a:custGeom>
            <a:solidFill>
              <a:srgbClr val="FCCFA5"/>
            </a:solidFill>
            <a:ln w="12700" cap="flat">
              <a:noFill/>
              <a:miter lim="400000"/>
            </a:ln>
            <a:effectLst/>
          </p:spPr>
          <p:txBody>
            <a:bodyPr wrap="square" lIns="45719" tIns="45719" rIns="45719" bIns="45719" numCol="1" anchor="t">
              <a:noAutofit/>
            </a:bodyPr>
            <a:lstStyle/>
            <a:p>
              <a:endParaRPr/>
            </a:p>
          </p:txBody>
        </p:sp>
        <p:sp>
          <p:nvSpPr>
            <p:cNvPr id="349" name="Freeform 627"/>
            <p:cNvSpPr/>
            <p:nvPr/>
          </p:nvSpPr>
          <p:spPr>
            <a:xfrm>
              <a:off x="3825879" y="0"/>
              <a:ext cx="314326" cy="588963"/>
            </a:xfrm>
            <a:custGeom>
              <a:avLst/>
              <a:gdLst/>
              <a:ahLst/>
              <a:cxnLst>
                <a:cxn ang="0">
                  <a:pos x="wd2" y="hd2"/>
                </a:cxn>
                <a:cxn ang="5400000">
                  <a:pos x="wd2" y="hd2"/>
                </a:cxn>
                <a:cxn ang="10800000">
                  <a:pos x="wd2" y="hd2"/>
                </a:cxn>
                <a:cxn ang="16200000">
                  <a:pos x="wd2" y="hd2"/>
                </a:cxn>
              </a:cxnLst>
              <a:rect l="0" t="0" r="r" b="b"/>
              <a:pathLst>
                <a:path w="21600" h="21600" extrusionOk="0">
                  <a:moveTo>
                    <a:pt x="11073" y="19557"/>
                  </a:moveTo>
                  <a:cubicBezTo>
                    <a:pt x="11073" y="19557"/>
                    <a:pt x="11073" y="19557"/>
                    <a:pt x="11073" y="19557"/>
                  </a:cubicBezTo>
                  <a:cubicBezTo>
                    <a:pt x="5332" y="17586"/>
                    <a:pt x="684" y="13938"/>
                    <a:pt x="684" y="13938"/>
                  </a:cubicBezTo>
                  <a:cubicBezTo>
                    <a:pt x="0" y="10143"/>
                    <a:pt x="0" y="10143"/>
                    <a:pt x="0" y="10143"/>
                  </a:cubicBezTo>
                  <a:cubicBezTo>
                    <a:pt x="0" y="10143"/>
                    <a:pt x="137" y="5254"/>
                    <a:pt x="1641" y="2992"/>
                  </a:cubicBezTo>
                  <a:cubicBezTo>
                    <a:pt x="3281" y="803"/>
                    <a:pt x="15995" y="0"/>
                    <a:pt x="16952" y="0"/>
                  </a:cubicBezTo>
                  <a:cubicBezTo>
                    <a:pt x="16952" y="19557"/>
                    <a:pt x="16952" y="19557"/>
                    <a:pt x="16952" y="19557"/>
                  </a:cubicBezTo>
                  <a:cubicBezTo>
                    <a:pt x="16952" y="20432"/>
                    <a:pt x="21600" y="21600"/>
                    <a:pt x="21600" y="21600"/>
                  </a:cubicBezTo>
                  <a:cubicBezTo>
                    <a:pt x="15722" y="21308"/>
                    <a:pt x="11484" y="19630"/>
                    <a:pt x="11073" y="19557"/>
                  </a:cubicBezTo>
                  <a:close/>
                </a:path>
              </a:pathLst>
            </a:custGeom>
            <a:solidFill>
              <a:srgbClr val="F47B23"/>
            </a:solidFill>
            <a:ln w="12700" cap="flat">
              <a:noFill/>
              <a:miter lim="400000"/>
            </a:ln>
            <a:effectLst/>
          </p:spPr>
          <p:txBody>
            <a:bodyPr wrap="square" lIns="45719" tIns="45719" rIns="45719" bIns="45719" numCol="1" anchor="t">
              <a:noAutofit/>
            </a:bodyPr>
            <a:lstStyle/>
            <a:p>
              <a:endParaRPr/>
            </a:p>
          </p:txBody>
        </p:sp>
        <p:sp>
          <p:nvSpPr>
            <p:cNvPr id="350" name="Freeform 628"/>
            <p:cNvSpPr/>
            <p:nvPr/>
          </p:nvSpPr>
          <p:spPr>
            <a:xfrm>
              <a:off x="3810004" y="2666999"/>
              <a:ext cx="211138" cy="130176"/>
            </a:xfrm>
            <a:custGeom>
              <a:avLst/>
              <a:gdLst/>
              <a:ahLst/>
              <a:cxnLst>
                <a:cxn ang="0">
                  <a:pos x="wd2" y="hd2"/>
                </a:cxn>
                <a:cxn ang="5400000">
                  <a:pos x="wd2" y="hd2"/>
                </a:cxn>
                <a:cxn ang="10800000">
                  <a:pos x="wd2" y="hd2"/>
                </a:cxn>
                <a:cxn ang="16200000">
                  <a:pos x="wd2" y="hd2"/>
                </a:cxn>
              </a:cxnLst>
              <a:rect l="0" t="0" r="r" b="b"/>
              <a:pathLst>
                <a:path w="21600" h="21600" extrusionOk="0">
                  <a:moveTo>
                    <a:pt x="1299" y="21600"/>
                  </a:moveTo>
                  <a:lnTo>
                    <a:pt x="0" y="17649"/>
                  </a:lnTo>
                  <a:lnTo>
                    <a:pt x="20463" y="0"/>
                  </a:lnTo>
                  <a:lnTo>
                    <a:pt x="21600" y="4215"/>
                  </a:lnTo>
                  <a:lnTo>
                    <a:pt x="1299" y="21600"/>
                  </a:lnTo>
                  <a:close/>
                </a:path>
              </a:pathLst>
            </a:custGeom>
            <a:solidFill>
              <a:srgbClr val="F89A37"/>
            </a:solidFill>
            <a:ln w="12700" cap="flat">
              <a:noFill/>
              <a:miter lim="400000"/>
            </a:ln>
            <a:effectLst/>
          </p:spPr>
          <p:txBody>
            <a:bodyPr wrap="square" lIns="45719" tIns="45719" rIns="45719" bIns="45719" numCol="1" anchor="t">
              <a:noAutofit/>
            </a:bodyPr>
            <a:lstStyle/>
            <a:p>
              <a:endParaRPr/>
            </a:p>
          </p:txBody>
        </p:sp>
        <p:sp>
          <p:nvSpPr>
            <p:cNvPr id="351" name="Freeform 629"/>
            <p:cNvSpPr/>
            <p:nvPr/>
          </p:nvSpPr>
          <p:spPr>
            <a:xfrm>
              <a:off x="3822704" y="2689224"/>
              <a:ext cx="211138" cy="128589"/>
            </a:xfrm>
            <a:custGeom>
              <a:avLst/>
              <a:gdLst/>
              <a:ahLst/>
              <a:cxnLst>
                <a:cxn ang="0">
                  <a:pos x="wd2" y="hd2"/>
                </a:cxn>
                <a:cxn ang="5400000">
                  <a:pos x="wd2" y="hd2"/>
                </a:cxn>
                <a:cxn ang="10800000">
                  <a:pos x="wd2" y="hd2"/>
                </a:cxn>
                <a:cxn ang="16200000">
                  <a:pos x="wd2" y="hd2"/>
                </a:cxn>
              </a:cxnLst>
              <a:rect l="0" t="0" r="r" b="b"/>
              <a:pathLst>
                <a:path w="21600" h="21600" extrusionOk="0">
                  <a:moveTo>
                    <a:pt x="1137" y="21600"/>
                  </a:moveTo>
                  <a:lnTo>
                    <a:pt x="0" y="17600"/>
                  </a:lnTo>
                  <a:lnTo>
                    <a:pt x="20301" y="0"/>
                  </a:lnTo>
                  <a:lnTo>
                    <a:pt x="21600" y="4000"/>
                  </a:lnTo>
                  <a:lnTo>
                    <a:pt x="1137" y="21600"/>
                  </a:lnTo>
                  <a:close/>
                </a:path>
              </a:pathLst>
            </a:custGeom>
            <a:solidFill>
              <a:srgbClr val="F2C13F"/>
            </a:solidFill>
            <a:ln w="12700" cap="flat">
              <a:noFill/>
              <a:miter lim="400000"/>
            </a:ln>
            <a:effectLst/>
          </p:spPr>
          <p:txBody>
            <a:bodyPr wrap="square" lIns="45719" tIns="45719" rIns="45719" bIns="45719" numCol="1" anchor="t">
              <a:noAutofit/>
            </a:bodyPr>
            <a:lstStyle/>
            <a:p>
              <a:endParaRPr/>
            </a:p>
          </p:txBody>
        </p:sp>
        <p:sp>
          <p:nvSpPr>
            <p:cNvPr id="352" name="Freeform 630"/>
            <p:cNvSpPr/>
            <p:nvPr/>
          </p:nvSpPr>
          <p:spPr>
            <a:xfrm>
              <a:off x="4008847" y="2666999"/>
              <a:ext cx="51982" cy="46039"/>
            </a:xfrm>
            <a:custGeom>
              <a:avLst/>
              <a:gdLst/>
              <a:ahLst/>
              <a:cxnLst>
                <a:cxn ang="0">
                  <a:pos x="wd2" y="hd2"/>
                </a:cxn>
                <a:cxn ang="5400000">
                  <a:pos x="wd2" y="hd2"/>
                </a:cxn>
                <a:cxn ang="10800000">
                  <a:pos x="wd2" y="hd2"/>
                </a:cxn>
                <a:cxn ang="16200000">
                  <a:pos x="wd2" y="hd2"/>
                </a:cxn>
              </a:cxnLst>
              <a:rect l="0" t="0" r="r" b="b"/>
              <a:pathLst>
                <a:path w="20208" h="21600" extrusionOk="0">
                  <a:moveTo>
                    <a:pt x="151" y="0"/>
                  </a:moveTo>
                  <a:cubicBezTo>
                    <a:pt x="20208" y="2817"/>
                    <a:pt x="20208" y="2817"/>
                    <a:pt x="20208" y="2817"/>
                  </a:cubicBezTo>
                  <a:cubicBezTo>
                    <a:pt x="9408" y="21600"/>
                    <a:pt x="9408" y="21600"/>
                    <a:pt x="9408" y="21600"/>
                  </a:cubicBezTo>
                  <a:cubicBezTo>
                    <a:pt x="9408" y="21600"/>
                    <a:pt x="-1392" y="15026"/>
                    <a:pt x="151" y="0"/>
                  </a:cubicBezTo>
                  <a:close/>
                </a:path>
              </a:pathLst>
            </a:custGeom>
            <a:solidFill>
              <a:srgbClr val="F6DBA0"/>
            </a:solidFill>
            <a:ln w="12700" cap="flat">
              <a:noFill/>
              <a:miter lim="400000"/>
            </a:ln>
            <a:effectLst/>
          </p:spPr>
          <p:txBody>
            <a:bodyPr wrap="square" lIns="45719" tIns="45719" rIns="45719" bIns="45719" numCol="1" anchor="t">
              <a:noAutofit/>
            </a:bodyPr>
            <a:lstStyle/>
            <a:p>
              <a:endParaRPr/>
            </a:p>
          </p:txBody>
        </p:sp>
        <p:sp>
          <p:nvSpPr>
            <p:cNvPr id="353" name="Freeform 631"/>
            <p:cNvSpPr/>
            <p:nvPr/>
          </p:nvSpPr>
          <p:spPr>
            <a:xfrm>
              <a:off x="4049717" y="2669381"/>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21600" y="4320"/>
                  </a:moveTo>
                  <a:lnTo>
                    <a:pt x="7200" y="21600"/>
                  </a:lnTo>
                  <a:lnTo>
                    <a:pt x="0" y="0"/>
                  </a:lnTo>
                  <a:lnTo>
                    <a:pt x="21600" y="4320"/>
                  </a:lnTo>
                  <a:close/>
                </a:path>
              </a:pathLst>
            </a:custGeom>
            <a:solidFill>
              <a:srgbClr val="304152"/>
            </a:solidFill>
            <a:ln w="12700" cap="flat">
              <a:noFill/>
              <a:miter lim="400000"/>
            </a:ln>
            <a:effectLst/>
          </p:spPr>
          <p:txBody>
            <a:bodyPr wrap="square" lIns="45719" tIns="45719" rIns="45719" bIns="45719" numCol="1" anchor="t">
              <a:noAutofit/>
            </a:bodyPr>
            <a:lstStyle/>
            <a:p>
              <a:endParaRPr/>
            </a:p>
          </p:txBody>
        </p:sp>
        <p:sp>
          <p:nvSpPr>
            <p:cNvPr id="354" name="Freeform 632"/>
            <p:cNvSpPr/>
            <p:nvPr/>
          </p:nvSpPr>
          <p:spPr>
            <a:xfrm>
              <a:off x="3794129" y="2773362"/>
              <a:ext cx="39688" cy="52389"/>
            </a:xfrm>
            <a:custGeom>
              <a:avLst/>
              <a:gdLst/>
              <a:ahLst/>
              <a:cxnLst>
                <a:cxn ang="0">
                  <a:pos x="wd2" y="hd2"/>
                </a:cxn>
                <a:cxn ang="5400000">
                  <a:pos x="wd2" y="hd2"/>
                </a:cxn>
                <a:cxn ang="10800000">
                  <a:pos x="wd2" y="hd2"/>
                </a:cxn>
                <a:cxn ang="16200000">
                  <a:pos x="wd2" y="hd2"/>
                </a:cxn>
              </a:cxnLst>
              <a:rect l="0" t="0" r="r" b="b"/>
              <a:pathLst>
                <a:path w="21600" h="21600" extrusionOk="0">
                  <a:moveTo>
                    <a:pt x="8640" y="0"/>
                  </a:moveTo>
                  <a:cubicBezTo>
                    <a:pt x="8640" y="0"/>
                    <a:pt x="20520" y="6400"/>
                    <a:pt x="21600" y="18400"/>
                  </a:cubicBezTo>
                  <a:cubicBezTo>
                    <a:pt x="12960" y="21600"/>
                    <a:pt x="12960" y="21600"/>
                    <a:pt x="12960" y="21600"/>
                  </a:cubicBezTo>
                  <a:cubicBezTo>
                    <a:pt x="0" y="3200"/>
                    <a:pt x="0" y="3200"/>
                    <a:pt x="0" y="3200"/>
                  </a:cubicBezTo>
                  <a:lnTo>
                    <a:pt x="8640" y="0"/>
                  </a:lnTo>
                  <a:close/>
                </a:path>
              </a:pathLst>
            </a:custGeom>
            <a:solidFill>
              <a:srgbClr val="3E5B77"/>
            </a:solidFill>
            <a:ln w="12700" cap="flat">
              <a:noFill/>
              <a:miter lim="400000"/>
            </a:ln>
            <a:effectLst/>
          </p:spPr>
          <p:txBody>
            <a:bodyPr wrap="square" lIns="45719" tIns="45719" rIns="45719" bIns="45719" numCol="1" anchor="t">
              <a:noAutofit/>
            </a:bodyPr>
            <a:lstStyle/>
            <a:p>
              <a:endParaRPr/>
            </a:p>
          </p:txBody>
        </p:sp>
        <p:sp>
          <p:nvSpPr>
            <p:cNvPr id="355" name="Freeform 633"/>
            <p:cNvSpPr/>
            <p:nvPr/>
          </p:nvSpPr>
          <p:spPr>
            <a:xfrm>
              <a:off x="3775728" y="2781299"/>
              <a:ext cx="42214" cy="55564"/>
            </a:xfrm>
            <a:custGeom>
              <a:avLst/>
              <a:gdLst/>
              <a:ahLst/>
              <a:cxnLst>
                <a:cxn ang="0">
                  <a:pos x="wd2" y="hd2"/>
                </a:cxn>
                <a:cxn ang="5400000">
                  <a:pos x="wd2" y="hd2"/>
                </a:cxn>
                <a:cxn ang="10800000">
                  <a:pos x="wd2" y="hd2"/>
                </a:cxn>
                <a:cxn ang="16200000">
                  <a:pos x="wd2" y="hd2"/>
                </a:cxn>
              </a:cxnLst>
              <a:rect l="0" t="0" r="r" b="b"/>
              <a:pathLst>
                <a:path w="18528" h="21600" extrusionOk="0">
                  <a:moveTo>
                    <a:pt x="8160" y="0"/>
                  </a:moveTo>
                  <a:cubicBezTo>
                    <a:pt x="384" y="3857"/>
                    <a:pt x="384" y="3857"/>
                    <a:pt x="384" y="3857"/>
                  </a:cubicBezTo>
                  <a:cubicBezTo>
                    <a:pt x="384" y="3857"/>
                    <a:pt x="-3072" y="12343"/>
                    <a:pt x="10752" y="21600"/>
                  </a:cubicBezTo>
                  <a:cubicBezTo>
                    <a:pt x="18528" y="17743"/>
                    <a:pt x="18528" y="17743"/>
                    <a:pt x="18528" y="17743"/>
                  </a:cubicBezTo>
                  <a:cubicBezTo>
                    <a:pt x="18528" y="17743"/>
                    <a:pt x="18528" y="6943"/>
                    <a:pt x="8160" y="0"/>
                  </a:cubicBezTo>
                  <a:close/>
                </a:path>
              </a:pathLst>
            </a:custGeom>
            <a:solidFill>
              <a:srgbClr val="F69897"/>
            </a:solidFill>
            <a:ln w="12700" cap="flat">
              <a:noFill/>
              <a:miter lim="400000"/>
            </a:ln>
            <a:effectLst/>
          </p:spPr>
          <p:txBody>
            <a:bodyPr wrap="square" lIns="45719" tIns="45719" rIns="45719" bIns="45719" numCol="1" anchor="t">
              <a:noAutofit/>
            </a:bodyPr>
            <a:lstStyle/>
            <a:p>
              <a:endParaRPr/>
            </a:p>
          </p:txBody>
        </p:sp>
        <p:sp>
          <p:nvSpPr>
            <p:cNvPr id="356" name="Freeform 634"/>
            <p:cNvSpPr/>
            <p:nvPr/>
          </p:nvSpPr>
          <p:spPr>
            <a:xfrm>
              <a:off x="4779966" y="1260474"/>
              <a:ext cx="117476" cy="215901"/>
            </a:xfrm>
            <a:custGeom>
              <a:avLst/>
              <a:gdLst/>
              <a:ahLst/>
              <a:cxnLst>
                <a:cxn ang="0">
                  <a:pos x="wd2" y="hd2"/>
                </a:cxn>
                <a:cxn ang="5400000">
                  <a:pos x="wd2" y="hd2"/>
                </a:cxn>
                <a:cxn ang="10800000">
                  <a:pos x="wd2" y="hd2"/>
                </a:cxn>
                <a:cxn ang="16200000">
                  <a:pos x="wd2" y="hd2"/>
                </a:cxn>
              </a:cxnLst>
              <a:rect l="0" t="0" r="r" b="b"/>
              <a:pathLst>
                <a:path w="21600" h="21600" extrusionOk="0">
                  <a:moveTo>
                    <a:pt x="17222" y="0"/>
                  </a:moveTo>
                  <a:lnTo>
                    <a:pt x="21600" y="1271"/>
                  </a:lnTo>
                  <a:lnTo>
                    <a:pt x="4378" y="21600"/>
                  </a:lnTo>
                  <a:lnTo>
                    <a:pt x="0" y="20488"/>
                  </a:lnTo>
                  <a:lnTo>
                    <a:pt x="17222" y="0"/>
                  </a:lnTo>
                  <a:close/>
                </a:path>
              </a:pathLst>
            </a:custGeom>
            <a:solidFill>
              <a:srgbClr val="F89A37"/>
            </a:solidFill>
            <a:ln w="12700" cap="flat">
              <a:noFill/>
              <a:miter lim="400000"/>
            </a:ln>
            <a:effectLst/>
          </p:spPr>
          <p:txBody>
            <a:bodyPr wrap="square" lIns="45719" tIns="45719" rIns="45719" bIns="45719" numCol="1" anchor="t">
              <a:noAutofit/>
            </a:bodyPr>
            <a:lstStyle/>
            <a:p>
              <a:endParaRPr/>
            </a:p>
          </p:txBody>
        </p:sp>
        <p:sp>
          <p:nvSpPr>
            <p:cNvPr id="357" name="Freeform 635"/>
            <p:cNvSpPr/>
            <p:nvPr/>
          </p:nvSpPr>
          <p:spPr>
            <a:xfrm>
              <a:off x="4757741" y="1250949"/>
              <a:ext cx="117476" cy="214314"/>
            </a:xfrm>
            <a:custGeom>
              <a:avLst/>
              <a:gdLst/>
              <a:ahLst/>
              <a:cxnLst>
                <a:cxn ang="0">
                  <a:pos x="wd2" y="hd2"/>
                </a:cxn>
                <a:cxn ang="5400000">
                  <a:pos x="wd2" y="hd2"/>
                </a:cxn>
                <a:cxn ang="10800000">
                  <a:pos x="wd2" y="hd2"/>
                </a:cxn>
                <a:cxn ang="16200000">
                  <a:pos x="wd2" y="hd2"/>
                </a:cxn>
              </a:cxnLst>
              <a:rect l="0" t="0" r="r" b="b"/>
              <a:pathLst>
                <a:path w="21600" h="21600" extrusionOk="0">
                  <a:moveTo>
                    <a:pt x="16930" y="0"/>
                  </a:moveTo>
                  <a:lnTo>
                    <a:pt x="21600" y="1120"/>
                  </a:lnTo>
                  <a:lnTo>
                    <a:pt x="4378" y="21600"/>
                  </a:lnTo>
                  <a:lnTo>
                    <a:pt x="0" y="20640"/>
                  </a:lnTo>
                  <a:lnTo>
                    <a:pt x="16930" y="0"/>
                  </a:lnTo>
                  <a:close/>
                </a:path>
              </a:pathLst>
            </a:custGeom>
            <a:solidFill>
              <a:srgbClr val="F2C13F"/>
            </a:solidFill>
            <a:ln w="12700" cap="flat">
              <a:noFill/>
              <a:miter lim="400000"/>
            </a:ln>
            <a:effectLst/>
          </p:spPr>
          <p:txBody>
            <a:bodyPr wrap="square" lIns="45719" tIns="45719" rIns="45719" bIns="45719" numCol="1" anchor="t">
              <a:noAutofit/>
            </a:bodyPr>
            <a:lstStyle/>
            <a:p>
              <a:endParaRPr/>
            </a:p>
          </p:txBody>
        </p:sp>
        <p:sp>
          <p:nvSpPr>
            <p:cNvPr id="358" name="Freeform 636"/>
            <p:cNvSpPr/>
            <p:nvPr/>
          </p:nvSpPr>
          <p:spPr>
            <a:xfrm>
              <a:off x="4757741" y="1454786"/>
              <a:ext cx="46038" cy="48577"/>
            </a:xfrm>
            <a:custGeom>
              <a:avLst/>
              <a:gdLst/>
              <a:ahLst/>
              <a:cxnLst>
                <a:cxn ang="0">
                  <a:pos x="wd2" y="hd2"/>
                </a:cxn>
                <a:cxn ang="5400000">
                  <a:pos x="wd2" y="hd2"/>
                </a:cxn>
                <a:cxn ang="10800000">
                  <a:pos x="wd2" y="hd2"/>
                </a:cxn>
                <a:cxn ang="16200000">
                  <a:pos x="wd2" y="hd2"/>
                </a:cxn>
              </a:cxnLst>
              <a:rect l="0" t="0" r="r" b="b"/>
              <a:pathLst>
                <a:path w="21600" h="19439" extrusionOk="0">
                  <a:moveTo>
                    <a:pt x="21600" y="8239"/>
                  </a:moveTo>
                  <a:cubicBezTo>
                    <a:pt x="1878" y="19439"/>
                    <a:pt x="1878" y="19439"/>
                    <a:pt x="1878" y="19439"/>
                  </a:cubicBezTo>
                  <a:cubicBezTo>
                    <a:pt x="0" y="239"/>
                    <a:pt x="0" y="239"/>
                    <a:pt x="0" y="239"/>
                  </a:cubicBezTo>
                  <a:cubicBezTo>
                    <a:pt x="0" y="239"/>
                    <a:pt x="14087" y="-2161"/>
                    <a:pt x="21600" y="8239"/>
                  </a:cubicBezTo>
                  <a:close/>
                </a:path>
              </a:pathLst>
            </a:custGeom>
            <a:solidFill>
              <a:srgbClr val="F6DBA0"/>
            </a:solidFill>
            <a:ln w="12700" cap="flat">
              <a:noFill/>
              <a:miter lim="400000"/>
            </a:ln>
            <a:effectLst/>
          </p:spPr>
          <p:txBody>
            <a:bodyPr wrap="square" lIns="45719" tIns="45719" rIns="45719" bIns="45719" numCol="1" anchor="t">
              <a:noAutofit/>
            </a:bodyPr>
            <a:lstStyle/>
            <a:p>
              <a:endParaRPr/>
            </a:p>
          </p:txBody>
        </p:sp>
        <p:sp>
          <p:nvSpPr>
            <p:cNvPr id="359" name="Freeform 637"/>
            <p:cNvSpPr/>
            <p:nvPr/>
          </p:nvSpPr>
          <p:spPr>
            <a:xfrm>
              <a:off x="4756948" y="1493043"/>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8640" y="21600"/>
                  </a:moveTo>
                  <a:lnTo>
                    <a:pt x="0" y="0"/>
                  </a:lnTo>
                  <a:lnTo>
                    <a:pt x="21600" y="12960"/>
                  </a:lnTo>
                  <a:lnTo>
                    <a:pt x="8640" y="21600"/>
                  </a:lnTo>
                  <a:close/>
                </a:path>
              </a:pathLst>
            </a:custGeom>
            <a:solidFill>
              <a:srgbClr val="304152"/>
            </a:solidFill>
            <a:ln w="12700" cap="flat">
              <a:noFill/>
              <a:miter lim="400000"/>
            </a:ln>
            <a:effectLst/>
          </p:spPr>
          <p:txBody>
            <a:bodyPr wrap="square" lIns="45719" tIns="45719" rIns="45719" bIns="45719" numCol="1" anchor="t">
              <a:noAutofit/>
            </a:bodyPr>
            <a:lstStyle/>
            <a:p>
              <a:endParaRPr/>
            </a:p>
          </p:txBody>
        </p:sp>
        <p:sp>
          <p:nvSpPr>
            <p:cNvPr id="360" name="Freeform 638"/>
            <p:cNvSpPr/>
            <p:nvPr/>
          </p:nvSpPr>
          <p:spPr>
            <a:xfrm>
              <a:off x="4849816" y="1235074"/>
              <a:ext cx="55563" cy="38101"/>
            </a:xfrm>
            <a:custGeom>
              <a:avLst/>
              <a:gdLst/>
              <a:ahLst/>
              <a:cxnLst>
                <a:cxn ang="0">
                  <a:pos x="wd2" y="hd2"/>
                </a:cxn>
                <a:cxn ang="5400000">
                  <a:pos x="wd2" y="hd2"/>
                </a:cxn>
                <a:cxn ang="10800000">
                  <a:pos x="wd2" y="hd2"/>
                </a:cxn>
                <a:cxn ang="16200000">
                  <a:pos x="wd2" y="hd2"/>
                </a:cxn>
              </a:cxnLst>
              <a:rect l="0" t="0" r="r" b="b"/>
              <a:pathLst>
                <a:path w="21600" h="21600" extrusionOk="0">
                  <a:moveTo>
                    <a:pt x="18514" y="21600"/>
                  </a:moveTo>
                  <a:cubicBezTo>
                    <a:pt x="18514" y="21600"/>
                    <a:pt x="7714" y="21600"/>
                    <a:pt x="0" y="9095"/>
                  </a:cubicBezTo>
                  <a:cubicBezTo>
                    <a:pt x="3086" y="0"/>
                    <a:pt x="3086" y="0"/>
                    <a:pt x="3086" y="0"/>
                  </a:cubicBezTo>
                  <a:cubicBezTo>
                    <a:pt x="21600" y="11368"/>
                    <a:pt x="21600" y="11368"/>
                    <a:pt x="21600" y="11368"/>
                  </a:cubicBezTo>
                  <a:lnTo>
                    <a:pt x="18514" y="21600"/>
                  </a:lnTo>
                  <a:close/>
                </a:path>
              </a:pathLst>
            </a:custGeom>
            <a:solidFill>
              <a:srgbClr val="3E5B77"/>
            </a:solidFill>
            <a:ln w="12700" cap="flat">
              <a:noFill/>
              <a:miter lim="400000"/>
            </a:ln>
            <a:effectLst/>
          </p:spPr>
          <p:txBody>
            <a:bodyPr wrap="square" lIns="45719" tIns="45719" rIns="45719" bIns="45719" numCol="1" anchor="t">
              <a:noAutofit/>
            </a:bodyPr>
            <a:lstStyle/>
            <a:p>
              <a:endParaRPr/>
            </a:p>
          </p:txBody>
        </p:sp>
        <p:sp>
          <p:nvSpPr>
            <p:cNvPr id="361" name="Freeform 639"/>
            <p:cNvSpPr/>
            <p:nvPr/>
          </p:nvSpPr>
          <p:spPr>
            <a:xfrm>
              <a:off x="4857755" y="1214437"/>
              <a:ext cx="55563" cy="40954"/>
            </a:xfrm>
            <a:custGeom>
              <a:avLst/>
              <a:gdLst/>
              <a:ahLst/>
              <a:cxnLst>
                <a:cxn ang="0">
                  <a:pos x="wd2" y="hd2"/>
                </a:cxn>
                <a:cxn ang="5400000">
                  <a:pos x="wd2" y="hd2"/>
                </a:cxn>
                <a:cxn ang="10800000">
                  <a:pos x="wd2" y="hd2"/>
                </a:cxn>
                <a:cxn ang="16200000">
                  <a:pos x="wd2" y="hd2"/>
                </a:cxn>
              </a:cxnLst>
              <a:rect l="0" t="0" r="r" b="b"/>
              <a:pathLst>
                <a:path w="21600" h="20638" extrusionOk="0">
                  <a:moveTo>
                    <a:pt x="18514" y="20571"/>
                  </a:moveTo>
                  <a:cubicBezTo>
                    <a:pt x="21600" y="11314"/>
                    <a:pt x="21600" y="11314"/>
                    <a:pt x="21600" y="11314"/>
                  </a:cubicBezTo>
                  <a:cubicBezTo>
                    <a:pt x="21600" y="11314"/>
                    <a:pt x="19286" y="0"/>
                    <a:pt x="3086" y="0"/>
                  </a:cubicBezTo>
                  <a:cubicBezTo>
                    <a:pt x="0" y="10286"/>
                    <a:pt x="0" y="10286"/>
                    <a:pt x="0" y="10286"/>
                  </a:cubicBezTo>
                  <a:cubicBezTo>
                    <a:pt x="0" y="10286"/>
                    <a:pt x="6171" y="21600"/>
                    <a:pt x="18514" y="20571"/>
                  </a:cubicBezTo>
                  <a:close/>
                </a:path>
              </a:pathLst>
            </a:custGeom>
            <a:solidFill>
              <a:srgbClr val="F69897"/>
            </a:solidFill>
            <a:ln w="12700" cap="flat">
              <a:noFill/>
              <a:miter lim="400000"/>
            </a:ln>
            <a:effectLst/>
          </p:spPr>
          <p:txBody>
            <a:bodyPr wrap="square" lIns="45719" tIns="45719" rIns="45719" bIns="45719" numCol="1" anchor="t">
              <a:noAutofit/>
            </a:bodyPr>
            <a:lstStyle/>
            <a:p>
              <a:endParaRPr/>
            </a:p>
          </p:txBody>
        </p:sp>
        <p:sp>
          <p:nvSpPr>
            <p:cNvPr id="362" name="Freeform 640"/>
            <p:cNvSpPr/>
            <p:nvPr/>
          </p:nvSpPr>
          <p:spPr>
            <a:xfrm>
              <a:off x="3935634" y="2693855"/>
              <a:ext cx="52170" cy="98476"/>
            </a:xfrm>
            <a:custGeom>
              <a:avLst/>
              <a:gdLst/>
              <a:ahLst/>
              <a:cxnLst>
                <a:cxn ang="0">
                  <a:pos x="wd2" y="hd2"/>
                </a:cxn>
                <a:cxn ang="5400000">
                  <a:pos x="wd2" y="hd2"/>
                </a:cxn>
                <a:cxn ang="10800000">
                  <a:pos x="wd2" y="hd2"/>
                </a:cxn>
                <a:cxn ang="16200000">
                  <a:pos x="wd2" y="hd2"/>
                </a:cxn>
              </a:cxnLst>
              <a:rect l="0" t="0" r="r" b="b"/>
              <a:pathLst>
                <a:path w="20281" h="16960" extrusionOk="0">
                  <a:moveTo>
                    <a:pt x="17195" y="10591"/>
                  </a:moveTo>
                  <a:cubicBezTo>
                    <a:pt x="20281" y="1333"/>
                    <a:pt x="20281" y="1333"/>
                    <a:pt x="20281" y="1333"/>
                  </a:cubicBezTo>
                  <a:cubicBezTo>
                    <a:pt x="20281" y="1333"/>
                    <a:pt x="15652" y="-2438"/>
                    <a:pt x="5624" y="2705"/>
                  </a:cubicBezTo>
                  <a:cubicBezTo>
                    <a:pt x="5624" y="2705"/>
                    <a:pt x="-1319" y="13676"/>
                    <a:pt x="224" y="16419"/>
                  </a:cubicBezTo>
                  <a:cubicBezTo>
                    <a:pt x="2538" y="19162"/>
                    <a:pt x="17195" y="10591"/>
                    <a:pt x="17195" y="10591"/>
                  </a:cubicBezTo>
                  <a:close/>
                </a:path>
              </a:pathLst>
            </a:custGeom>
            <a:solidFill>
              <a:srgbClr val="FED4A7"/>
            </a:solidFill>
            <a:ln w="12700" cap="flat">
              <a:noFill/>
              <a:miter lim="400000"/>
            </a:ln>
            <a:effectLst/>
          </p:spPr>
          <p:txBody>
            <a:bodyPr wrap="square" lIns="45719" tIns="45719" rIns="45719" bIns="45719" numCol="1" anchor="t">
              <a:noAutofit/>
            </a:bodyPr>
            <a:lstStyle/>
            <a:p>
              <a:endParaRPr/>
            </a:p>
          </p:txBody>
        </p:sp>
        <p:sp>
          <p:nvSpPr>
            <p:cNvPr id="363" name="Freeform 641"/>
            <p:cNvSpPr/>
            <p:nvPr/>
          </p:nvSpPr>
          <p:spPr>
            <a:xfrm>
              <a:off x="3655897" y="2628136"/>
              <a:ext cx="60565" cy="50740"/>
            </a:xfrm>
            <a:custGeom>
              <a:avLst/>
              <a:gdLst/>
              <a:ahLst/>
              <a:cxnLst>
                <a:cxn ang="0">
                  <a:pos x="wd2" y="hd2"/>
                </a:cxn>
                <a:cxn ang="5400000">
                  <a:pos x="wd2" y="hd2"/>
                </a:cxn>
                <a:cxn ang="10800000">
                  <a:pos x="wd2" y="hd2"/>
                </a:cxn>
                <a:cxn ang="16200000">
                  <a:pos x="wd2" y="hd2"/>
                </a:cxn>
              </a:cxnLst>
              <a:rect l="0" t="0" r="r" b="b"/>
              <a:pathLst>
                <a:path w="20601" h="19725" extrusionOk="0">
                  <a:moveTo>
                    <a:pt x="17726" y="14491"/>
                  </a:moveTo>
                  <a:cubicBezTo>
                    <a:pt x="8276" y="19119"/>
                    <a:pt x="8276" y="19119"/>
                    <a:pt x="8276" y="19119"/>
                  </a:cubicBezTo>
                  <a:cubicBezTo>
                    <a:pt x="5576" y="20662"/>
                    <a:pt x="2876" y="19119"/>
                    <a:pt x="1526" y="16033"/>
                  </a:cubicBezTo>
                  <a:cubicBezTo>
                    <a:pt x="176" y="12948"/>
                    <a:pt x="176" y="12948"/>
                    <a:pt x="176" y="12948"/>
                  </a:cubicBezTo>
                  <a:cubicBezTo>
                    <a:pt x="-499" y="9862"/>
                    <a:pt x="851" y="6776"/>
                    <a:pt x="2876" y="5233"/>
                  </a:cubicBezTo>
                  <a:cubicBezTo>
                    <a:pt x="12326" y="605"/>
                    <a:pt x="12326" y="605"/>
                    <a:pt x="12326" y="605"/>
                  </a:cubicBezTo>
                  <a:cubicBezTo>
                    <a:pt x="15026" y="-938"/>
                    <a:pt x="17726" y="605"/>
                    <a:pt x="19076" y="3691"/>
                  </a:cubicBezTo>
                  <a:cubicBezTo>
                    <a:pt x="20426" y="6776"/>
                    <a:pt x="20426" y="6776"/>
                    <a:pt x="20426" y="6776"/>
                  </a:cubicBezTo>
                  <a:cubicBezTo>
                    <a:pt x="21101" y="9862"/>
                    <a:pt x="19751" y="12948"/>
                    <a:pt x="17726" y="14491"/>
                  </a:cubicBezTo>
                </a:path>
              </a:pathLst>
            </a:custGeom>
            <a:solidFill>
              <a:srgbClr val="F69897"/>
            </a:solidFill>
            <a:ln w="12700" cap="flat">
              <a:noFill/>
              <a:miter lim="400000"/>
            </a:ln>
            <a:effectLst/>
          </p:spPr>
          <p:txBody>
            <a:bodyPr wrap="square" lIns="45719" tIns="45719" rIns="45719" bIns="45719" numCol="1" anchor="t">
              <a:noAutofit/>
            </a:bodyPr>
            <a:lstStyle/>
            <a:p>
              <a:endParaRPr/>
            </a:p>
          </p:txBody>
        </p:sp>
        <p:sp>
          <p:nvSpPr>
            <p:cNvPr id="364" name="Freeform 642"/>
            <p:cNvSpPr/>
            <p:nvPr/>
          </p:nvSpPr>
          <p:spPr>
            <a:xfrm>
              <a:off x="3699703" y="2724992"/>
              <a:ext cx="59821" cy="50268"/>
            </a:xfrm>
            <a:custGeom>
              <a:avLst/>
              <a:gdLst/>
              <a:ahLst/>
              <a:cxnLst>
                <a:cxn ang="0">
                  <a:pos x="wd2" y="hd2"/>
                </a:cxn>
                <a:cxn ang="5400000">
                  <a:pos x="wd2" y="hd2"/>
                </a:cxn>
                <a:cxn ang="10800000">
                  <a:pos x="wd2" y="hd2"/>
                </a:cxn>
                <a:cxn ang="16200000">
                  <a:pos x="wd2" y="hd2"/>
                </a:cxn>
              </a:cxnLst>
              <a:rect l="0" t="0" r="r" b="b"/>
              <a:pathLst>
                <a:path w="20348" h="20116" extrusionOk="0">
                  <a:moveTo>
                    <a:pt x="17405" y="15028"/>
                  </a:moveTo>
                  <a:cubicBezTo>
                    <a:pt x="7955" y="19828"/>
                    <a:pt x="7955" y="19828"/>
                    <a:pt x="7955" y="19828"/>
                  </a:cubicBezTo>
                  <a:cubicBezTo>
                    <a:pt x="5255" y="20628"/>
                    <a:pt x="2555" y="19828"/>
                    <a:pt x="1205" y="16628"/>
                  </a:cubicBezTo>
                  <a:cubicBezTo>
                    <a:pt x="530" y="13428"/>
                    <a:pt x="530" y="13428"/>
                    <a:pt x="530" y="13428"/>
                  </a:cubicBezTo>
                  <a:cubicBezTo>
                    <a:pt x="-820" y="10228"/>
                    <a:pt x="530" y="6228"/>
                    <a:pt x="3230" y="5428"/>
                  </a:cubicBezTo>
                  <a:cubicBezTo>
                    <a:pt x="12005" y="628"/>
                    <a:pt x="12005" y="628"/>
                    <a:pt x="12005" y="628"/>
                  </a:cubicBezTo>
                  <a:cubicBezTo>
                    <a:pt x="14705" y="-972"/>
                    <a:pt x="17405" y="628"/>
                    <a:pt x="18755" y="3828"/>
                  </a:cubicBezTo>
                  <a:cubicBezTo>
                    <a:pt x="20105" y="7028"/>
                    <a:pt x="20105" y="7028"/>
                    <a:pt x="20105" y="7028"/>
                  </a:cubicBezTo>
                  <a:cubicBezTo>
                    <a:pt x="20780" y="10228"/>
                    <a:pt x="20105" y="13428"/>
                    <a:pt x="17405" y="15028"/>
                  </a:cubicBezTo>
                </a:path>
              </a:pathLst>
            </a:custGeom>
            <a:solidFill>
              <a:srgbClr val="F69897"/>
            </a:solidFill>
            <a:ln w="12700" cap="flat">
              <a:noFill/>
              <a:miter lim="400000"/>
            </a:ln>
            <a:effectLst/>
          </p:spPr>
          <p:txBody>
            <a:bodyPr wrap="square" lIns="45719" tIns="45719" rIns="45719" bIns="45719" numCol="1" anchor="t">
              <a:noAutofit/>
            </a:bodyPr>
            <a:lstStyle/>
            <a:p>
              <a:endParaRPr/>
            </a:p>
          </p:txBody>
        </p:sp>
        <p:sp>
          <p:nvSpPr>
            <p:cNvPr id="365" name="Freeform 643"/>
            <p:cNvSpPr/>
            <p:nvPr/>
          </p:nvSpPr>
          <p:spPr>
            <a:xfrm>
              <a:off x="3699703" y="2724992"/>
              <a:ext cx="59821" cy="50268"/>
            </a:xfrm>
            <a:custGeom>
              <a:avLst/>
              <a:gdLst/>
              <a:ahLst/>
              <a:cxnLst>
                <a:cxn ang="0">
                  <a:pos x="wd2" y="hd2"/>
                </a:cxn>
                <a:cxn ang="5400000">
                  <a:pos x="wd2" y="hd2"/>
                </a:cxn>
                <a:cxn ang="10800000">
                  <a:pos x="wd2" y="hd2"/>
                </a:cxn>
                <a:cxn ang="16200000">
                  <a:pos x="wd2" y="hd2"/>
                </a:cxn>
              </a:cxnLst>
              <a:rect l="0" t="0" r="r" b="b"/>
              <a:pathLst>
                <a:path w="20348" h="20116" extrusionOk="0">
                  <a:moveTo>
                    <a:pt x="17405" y="15028"/>
                  </a:moveTo>
                  <a:cubicBezTo>
                    <a:pt x="7955" y="19828"/>
                    <a:pt x="7955" y="19828"/>
                    <a:pt x="7955" y="19828"/>
                  </a:cubicBezTo>
                  <a:cubicBezTo>
                    <a:pt x="5255" y="20628"/>
                    <a:pt x="2555" y="19828"/>
                    <a:pt x="1205" y="16628"/>
                  </a:cubicBezTo>
                  <a:cubicBezTo>
                    <a:pt x="530" y="13428"/>
                    <a:pt x="530" y="13428"/>
                    <a:pt x="530" y="13428"/>
                  </a:cubicBezTo>
                  <a:cubicBezTo>
                    <a:pt x="-820" y="10228"/>
                    <a:pt x="530" y="6228"/>
                    <a:pt x="3230" y="5428"/>
                  </a:cubicBezTo>
                  <a:cubicBezTo>
                    <a:pt x="12005" y="628"/>
                    <a:pt x="12005" y="628"/>
                    <a:pt x="12005" y="628"/>
                  </a:cubicBezTo>
                  <a:cubicBezTo>
                    <a:pt x="14705" y="-972"/>
                    <a:pt x="17405" y="628"/>
                    <a:pt x="18755" y="3828"/>
                  </a:cubicBezTo>
                  <a:cubicBezTo>
                    <a:pt x="20105" y="7028"/>
                    <a:pt x="20105" y="7028"/>
                    <a:pt x="20105" y="7028"/>
                  </a:cubicBezTo>
                  <a:cubicBezTo>
                    <a:pt x="20780" y="10228"/>
                    <a:pt x="20105" y="13428"/>
                    <a:pt x="17405" y="15028"/>
                  </a:cubicBezTo>
                </a:path>
              </a:pathLst>
            </a:custGeom>
            <a:solidFill>
              <a:srgbClr val="E5E5E5"/>
            </a:solidFill>
            <a:ln w="12700" cap="flat">
              <a:noFill/>
              <a:miter lim="400000"/>
            </a:ln>
            <a:effectLst/>
          </p:spPr>
          <p:txBody>
            <a:bodyPr wrap="square" lIns="45719" tIns="45719" rIns="45719" bIns="45719" numCol="1" anchor="t">
              <a:noAutofit/>
            </a:bodyPr>
            <a:lstStyle/>
            <a:p>
              <a:endParaRPr/>
            </a:p>
          </p:txBody>
        </p:sp>
        <p:sp>
          <p:nvSpPr>
            <p:cNvPr id="366" name="Rectangle 644"/>
            <p:cNvSpPr/>
            <p:nvPr/>
          </p:nvSpPr>
          <p:spPr>
            <a:xfrm>
              <a:off x="3698879" y="2724149"/>
              <a:ext cx="58738" cy="50800"/>
            </a:xfrm>
            <a:prstGeom prst="rect">
              <a:avLst/>
            </a:prstGeom>
            <a:solidFill>
              <a:srgbClr val="E5E5E5"/>
            </a:solidFill>
            <a:ln w="12700" cap="flat">
              <a:noFill/>
              <a:miter lim="400000"/>
            </a:ln>
            <a:effectLst/>
          </p:spPr>
          <p:txBody>
            <a:bodyPr wrap="square" lIns="45719" tIns="45719" rIns="45719" bIns="45719" numCol="1" anchor="t">
              <a:noAutofit/>
            </a:bodyPr>
            <a:lstStyle/>
            <a:p>
              <a:endParaRPr/>
            </a:p>
          </p:txBody>
        </p:sp>
        <p:sp>
          <p:nvSpPr>
            <p:cNvPr id="367" name="Freeform 645"/>
            <p:cNvSpPr/>
            <p:nvPr/>
          </p:nvSpPr>
          <p:spPr>
            <a:xfrm>
              <a:off x="3655897" y="2628136"/>
              <a:ext cx="60565" cy="50740"/>
            </a:xfrm>
            <a:custGeom>
              <a:avLst/>
              <a:gdLst/>
              <a:ahLst/>
              <a:cxnLst>
                <a:cxn ang="0">
                  <a:pos x="wd2" y="hd2"/>
                </a:cxn>
                <a:cxn ang="5400000">
                  <a:pos x="wd2" y="hd2"/>
                </a:cxn>
                <a:cxn ang="10800000">
                  <a:pos x="wd2" y="hd2"/>
                </a:cxn>
                <a:cxn ang="16200000">
                  <a:pos x="wd2" y="hd2"/>
                </a:cxn>
              </a:cxnLst>
              <a:rect l="0" t="0" r="r" b="b"/>
              <a:pathLst>
                <a:path w="20601" h="19725" extrusionOk="0">
                  <a:moveTo>
                    <a:pt x="17726" y="14491"/>
                  </a:moveTo>
                  <a:cubicBezTo>
                    <a:pt x="8276" y="19119"/>
                    <a:pt x="8276" y="19119"/>
                    <a:pt x="8276" y="19119"/>
                  </a:cubicBezTo>
                  <a:cubicBezTo>
                    <a:pt x="5576" y="20662"/>
                    <a:pt x="2876" y="19119"/>
                    <a:pt x="1526" y="16033"/>
                  </a:cubicBezTo>
                  <a:cubicBezTo>
                    <a:pt x="176" y="12948"/>
                    <a:pt x="176" y="12948"/>
                    <a:pt x="176" y="12948"/>
                  </a:cubicBezTo>
                  <a:cubicBezTo>
                    <a:pt x="-499" y="9862"/>
                    <a:pt x="851" y="6776"/>
                    <a:pt x="2876" y="5233"/>
                  </a:cubicBezTo>
                  <a:cubicBezTo>
                    <a:pt x="12326" y="605"/>
                    <a:pt x="12326" y="605"/>
                    <a:pt x="12326" y="605"/>
                  </a:cubicBezTo>
                  <a:cubicBezTo>
                    <a:pt x="15026" y="-938"/>
                    <a:pt x="17726" y="605"/>
                    <a:pt x="19076" y="3691"/>
                  </a:cubicBezTo>
                  <a:cubicBezTo>
                    <a:pt x="20426" y="6776"/>
                    <a:pt x="20426" y="6776"/>
                    <a:pt x="20426" y="6776"/>
                  </a:cubicBezTo>
                  <a:cubicBezTo>
                    <a:pt x="21101" y="9862"/>
                    <a:pt x="19751" y="12948"/>
                    <a:pt x="17726" y="14491"/>
                  </a:cubicBezTo>
                </a:path>
              </a:pathLst>
            </a:custGeom>
            <a:solidFill>
              <a:srgbClr val="E5E5E5"/>
            </a:solidFill>
            <a:ln w="12700" cap="flat">
              <a:noFill/>
              <a:miter lim="400000"/>
            </a:ln>
            <a:effectLst/>
          </p:spPr>
          <p:txBody>
            <a:bodyPr wrap="square" lIns="45719" tIns="45719" rIns="45719" bIns="45719" numCol="1" anchor="t">
              <a:noAutofit/>
            </a:bodyPr>
            <a:lstStyle/>
            <a:p>
              <a:endParaRPr/>
            </a:p>
          </p:txBody>
        </p:sp>
        <p:sp>
          <p:nvSpPr>
            <p:cNvPr id="368" name="Freeform 646"/>
            <p:cNvSpPr/>
            <p:nvPr/>
          </p:nvSpPr>
          <p:spPr>
            <a:xfrm>
              <a:off x="3656016" y="2628899"/>
              <a:ext cx="60326" cy="47626"/>
            </a:xfrm>
            <a:custGeom>
              <a:avLst/>
              <a:gdLst/>
              <a:ahLst/>
              <a:cxnLst>
                <a:cxn ang="0">
                  <a:pos x="wd2" y="hd2"/>
                </a:cxn>
                <a:cxn ang="5400000">
                  <a:pos x="wd2" y="hd2"/>
                </a:cxn>
                <a:cxn ang="10800000">
                  <a:pos x="wd2" y="hd2"/>
                </a:cxn>
                <a:cxn ang="16200000">
                  <a:pos x="wd2" y="hd2"/>
                </a:cxn>
              </a:cxnLst>
              <a:rect l="0" t="0" r="r" b="b"/>
              <a:pathLst>
                <a:path w="21600" h="21600" extrusionOk="0">
                  <a:moveTo>
                    <a:pt x="15120" y="0"/>
                  </a:moveTo>
                  <a:cubicBezTo>
                    <a:pt x="14400" y="0"/>
                    <a:pt x="13680" y="0"/>
                    <a:pt x="12960" y="0"/>
                  </a:cubicBezTo>
                  <a:cubicBezTo>
                    <a:pt x="2880" y="5400"/>
                    <a:pt x="2880" y="5400"/>
                    <a:pt x="2880" y="5400"/>
                  </a:cubicBezTo>
                  <a:cubicBezTo>
                    <a:pt x="1440" y="6300"/>
                    <a:pt x="0" y="9000"/>
                    <a:pt x="0" y="11700"/>
                  </a:cubicBezTo>
                  <a:cubicBezTo>
                    <a:pt x="0" y="12600"/>
                    <a:pt x="0" y="13500"/>
                    <a:pt x="0" y="14400"/>
                  </a:cubicBezTo>
                  <a:cubicBezTo>
                    <a:pt x="1440" y="18000"/>
                    <a:pt x="1440" y="18000"/>
                    <a:pt x="1440" y="18000"/>
                  </a:cubicBezTo>
                  <a:cubicBezTo>
                    <a:pt x="2160" y="20700"/>
                    <a:pt x="4320" y="21600"/>
                    <a:pt x="6480" y="21600"/>
                  </a:cubicBezTo>
                  <a:cubicBezTo>
                    <a:pt x="7200" y="21600"/>
                    <a:pt x="7920" y="21600"/>
                    <a:pt x="8640" y="21600"/>
                  </a:cubicBezTo>
                  <a:cubicBezTo>
                    <a:pt x="18720" y="16200"/>
                    <a:pt x="18720" y="16200"/>
                    <a:pt x="18720" y="16200"/>
                  </a:cubicBezTo>
                  <a:cubicBezTo>
                    <a:pt x="20160" y="15300"/>
                    <a:pt x="21600" y="12600"/>
                    <a:pt x="21600" y="9900"/>
                  </a:cubicBezTo>
                  <a:cubicBezTo>
                    <a:pt x="21600" y="9000"/>
                    <a:pt x="21600" y="8100"/>
                    <a:pt x="21600" y="7200"/>
                  </a:cubicBezTo>
                  <a:cubicBezTo>
                    <a:pt x="20160" y="3600"/>
                    <a:pt x="20160" y="3600"/>
                    <a:pt x="20160" y="3600"/>
                  </a:cubicBezTo>
                  <a:cubicBezTo>
                    <a:pt x="19440" y="900"/>
                    <a:pt x="17280" y="0"/>
                    <a:pt x="15120" y="0"/>
                  </a:cubicBezTo>
                </a:path>
              </a:pathLst>
            </a:custGeom>
            <a:solidFill>
              <a:srgbClr val="E5E5E5"/>
            </a:solidFill>
            <a:ln w="12700" cap="flat">
              <a:noFill/>
              <a:miter lim="400000"/>
            </a:ln>
            <a:effectLst/>
          </p:spPr>
          <p:txBody>
            <a:bodyPr wrap="square" lIns="45719" tIns="45719" rIns="45719" bIns="45719" numCol="1" anchor="t">
              <a:noAutofit/>
            </a:bodyPr>
            <a:lstStyle/>
            <a:p>
              <a:endParaRPr/>
            </a:p>
          </p:txBody>
        </p:sp>
        <p:sp>
          <p:nvSpPr>
            <p:cNvPr id="369" name="Freeform 647"/>
            <p:cNvSpPr/>
            <p:nvPr/>
          </p:nvSpPr>
          <p:spPr>
            <a:xfrm>
              <a:off x="3659191" y="2641599"/>
              <a:ext cx="98426" cy="120651"/>
            </a:xfrm>
            <a:custGeom>
              <a:avLst/>
              <a:gdLst/>
              <a:ahLst/>
              <a:cxnLst>
                <a:cxn ang="0">
                  <a:pos x="wd2" y="hd2"/>
                </a:cxn>
                <a:cxn ang="5400000">
                  <a:pos x="wd2" y="hd2"/>
                </a:cxn>
                <a:cxn ang="10800000">
                  <a:pos x="wd2" y="hd2"/>
                </a:cxn>
                <a:cxn ang="16200000">
                  <a:pos x="wd2" y="hd2"/>
                </a:cxn>
              </a:cxnLst>
              <a:rect l="0" t="0" r="r" b="b"/>
              <a:pathLst>
                <a:path w="21600" h="21600" extrusionOk="0">
                  <a:moveTo>
                    <a:pt x="5923" y="2274"/>
                  </a:moveTo>
                  <a:lnTo>
                    <a:pt x="0" y="4547"/>
                  </a:lnTo>
                  <a:lnTo>
                    <a:pt x="8710" y="21600"/>
                  </a:lnTo>
                  <a:lnTo>
                    <a:pt x="15329" y="19611"/>
                  </a:lnTo>
                  <a:lnTo>
                    <a:pt x="21600" y="17337"/>
                  </a:lnTo>
                  <a:lnTo>
                    <a:pt x="12542" y="0"/>
                  </a:lnTo>
                  <a:lnTo>
                    <a:pt x="5923" y="2274"/>
                  </a:lnTo>
                  <a:close/>
                </a:path>
              </a:pathLst>
            </a:custGeom>
            <a:solidFill>
              <a:srgbClr val="3E5B77"/>
            </a:solidFill>
            <a:ln w="12700" cap="flat">
              <a:noFill/>
              <a:miter lim="400000"/>
            </a:ln>
            <a:effectLst/>
          </p:spPr>
          <p:txBody>
            <a:bodyPr wrap="square" lIns="45719" tIns="45719" rIns="45719" bIns="45719" numCol="1" anchor="t">
              <a:noAutofit/>
            </a:bodyPr>
            <a:lstStyle/>
            <a:p>
              <a:endParaRPr/>
            </a:p>
          </p:txBody>
        </p:sp>
        <p:sp>
          <p:nvSpPr>
            <p:cNvPr id="370" name="Freeform 648"/>
            <p:cNvSpPr/>
            <p:nvPr/>
          </p:nvSpPr>
          <p:spPr>
            <a:xfrm>
              <a:off x="4718736" y="2628540"/>
              <a:ext cx="38326" cy="41385"/>
            </a:xfrm>
            <a:custGeom>
              <a:avLst/>
              <a:gdLst/>
              <a:ahLst/>
              <a:cxnLst>
                <a:cxn ang="0">
                  <a:pos x="wd2" y="hd2"/>
                </a:cxn>
                <a:cxn ang="5400000">
                  <a:pos x="wd2" y="hd2"/>
                </a:cxn>
                <a:cxn ang="10800000">
                  <a:pos x="wd2" y="hd2"/>
                </a:cxn>
                <a:cxn ang="16200000">
                  <a:pos x="wd2" y="hd2"/>
                </a:cxn>
              </a:cxnLst>
              <a:rect l="0" t="0" r="r" b="b"/>
              <a:pathLst>
                <a:path w="20859" h="20110" extrusionOk="0">
                  <a:moveTo>
                    <a:pt x="7189" y="19039"/>
                  </a:moveTo>
                  <a:cubicBezTo>
                    <a:pt x="1789" y="16094"/>
                    <a:pt x="1789" y="16094"/>
                    <a:pt x="1789" y="16094"/>
                  </a:cubicBezTo>
                  <a:cubicBezTo>
                    <a:pt x="-371" y="15112"/>
                    <a:pt x="-371" y="12167"/>
                    <a:pt x="709" y="11185"/>
                  </a:cubicBezTo>
                  <a:cubicBezTo>
                    <a:pt x="8269" y="2348"/>
                    <a:pt x="8269" y="2348"/>
                    <a:pt x="8269" y="2348"/>
                  </a:cubicBezTo>
                  <a:cubicBezTo>
                    <a:pt x="9349" y="385"/>
                    <a:pt x="11509" y="-597"/>
                    <a:pt x="13669" y="385"/>
                  </a:cubicBezTo>
                  <a:cubicBezTo>
                    <a:pt x="19069" y="4312"/>
                    <a:pt x="19069" y="4312"/>
                    <a:pt x="19069" y="4312"/>
                  </a:cubicBezTo>
                  <a:cubicBezTo>
                    <a:pt x="21229" y="5294"/>
                    <a:pt x="21229" y="7258"/>
                    <a:pt x="20149" y="9221"/>
                  </a:cubicBezTo>
                  <a:cubicBezTo>
                    <a:pt x="13669" y="18058"/>
                    <a:pt x="13669" y="18058"/>
                    <a:pt x="13669" y="18058"/>
                  </a:cubicBezTo>
                  <a:cubicBezTo>
                    <a:pt x="11509" y="20021"/>
                    <a:pt x="9349" y="21003"/>
                    <a:pt x="7189" y="19039"/>
                  </a:cubicBezTo>
                  <a:close/>
                </a:path>
              </a:pathLst>
            </a:custGeom>
            <a:solidFill>
              <a:srgbClr val="5A6684"/>
            </a:solidFill>
            <a:ln w="12700" cap="flat">
              <a:noFill/>
              <a:miter lim="400000"/>
            </a:ln>
            <a:effectLst/>
          </p:spPr>
          <p:txBody>
            <a:bodyPr wrap="square" lIns="45719" tIns="45719" rIns="45719" bIns="45719" numCol="1" anchor="t">
              <a:noAutofit/>
            </a:bodyPr>
            <a:lstStyle/>
            <a:p>
              <a:endParaRPr/>
            </a:p>
          </p:txBody>
        </p:sp>
        <p:sp>
          <p:nvSpPr>
            <p:cNvPr id="371" name="Freeform 649"/>
            <p:cNvSpPr/>
            <p:nvPr/>
          </p:nvSpPr>
          <p:spPr>
            <a:xfrm>
              <a:off x="4726205" y="2457674"/>
              <a:ext cx="148800" cy="199576"/>
            </a:xfrm>
            <a:custGeom>
              <a:avLst/>
              <a:gdLst/>
              <a:ahLst/>
              <a:cxnLst>
                <a:cxn ang="0">
                  <a:pos x="wd2" y="hd2"/>
                </a:cxn>
                <a:cxn ang="5400000">
                  <a:pos x="wd2" y="hd2"/>
                </a:cxn>
                <a:cxn ang="10800000">
                  <a:pos x="wd2" y="hd2"/>
                </a:cxn>
                <a:cxn ang="16200000">
                  <a:pos x="wd2" y="hd2"/>
                </a:cxn>
              </a:cxnLst>
              <a:rect l="0" t="0" r="r" b="b"/>
              <a:pathLst>
                <a:path w="21090" h="21215" extrusionOk="0">
                  <a:moveTo>
                    <a:pt x="2270" y="20983"/>
                  </a:moveTo>
                  <a:cubicBezTo>
                    <a:pt x="587" y="20136"/>
                    <a:pt x="587" y="20136"/>
                    <a:pt x="587" y="20136"/>
                  </a:cubicBezTo>
                  <a:cubicBezTo>
                    <a:pt x="26" y="19925"/>
                    <a:pt x="-255" y="19289"/>
                    <a:pt x="306" y="18654"/>
                  </a:cubicBezTo>
                  <a:cubicBezTo>
                    <a:pt x="16857" y="442"/>
                    <a:pt x="16857" y="442"/>
                    <a:pt x="16857" y="442"/>
                  </a:cubicBezTo>
                  <a:cubicBezTo>
                    <a:pt x="17418" y="19"/>
                    <a:pt x="18259" y="-193"/>
                    <a:pt x="18820" y="231"/>
                  </a:cubicBezTo>
                  <a:cubicBezTo>
                    <a:pt x="20503" y="1078"/>
                    <a:pt x="20503" y="1078"/>
                    <a:pt x="20503" y="1078"/>
                  </a:cubicBezTo>
                  <a:cubicBezTo>
                    <a:pt x="21064" y="1501"/>
                    <a:pt x="21345" y="2136"/>
                    <a:pt x="20784" y="2560"/>
                  </a:cubicBezTo>
                  <a:cubicBezTo>
                    <a:pt x="4233" y="20772"/>
                    <a:pt x="4233" y="20772"/>
                    <a:pt x="4233" y="20772"/>
                  </a:cubicBezTo>
                  <a:cubicBezTo>
                    <a:pt x="3672" y="21195"/>
                    <a:pt x="2831" y="21407"/>
                    <a:pt x="2270" y="20983"/>
                  </a:cubicBezTo>
                  <a:close/>
                </a:path>
              </a:pathLst>
            </a:custGeom>
            <a:solidFill>
              <a:srgbClr val="434D68"/>
            </a:solidFill>
            <a:ln w="12700" cap="flat">
              <a:noFill/>
              <a:miter lim="400000"/>
            </a:ln>
            <a:effectLst/>
          </p:spPr>
          <p:txBody>
            <a:bodyPr wrap="square" lIns="45719" tIns="45719" rIns="45719" bIns="45719" numCol="1" anchor="t">
              <a:noAutofit/>
            </a:bodyPr>
            <a:lstStyle/>
            <a:p>
              <a:endParaRPr/>
            </a:p>
          </p:txBody>
        </p:sp>
        <p:sp>
          <p:nvSpPr>
            <p:cNvPr id="372" name="Freeform 650"/>
            <p:cNvSpPr/>
            <p:nvPr/>
          </p:nvSpPr>
          <p:spPr>
            <a:xfrm>
              <a:off x="4799016" y="2519362"/>
              <a:ext cx="36513" cy="28576"/>
            </a:xfrm>
            <a:custGeom>
              <a:avLst/>
              <a:gdLst/>
              <a:ahLst/>
              <a:cxnLst>
                <a:cxn ang="0">
                  <a:pos x="wd2" y="hd2"/>
                </a:cxn>
                <a:cxn ang="5400000">
                  <a:pos x="wd2" y="hd2"/>
                </a:cxn>
                <a:cxn ang="10800000">
                  <a:pos x="wd2" y="hd2"/>
                </a:cxn>
                <a:cxn ang="16200000">
                  <a:pos x="wd2" y="hd2"/>
                </a:cxn>
              </a:cxnLst>
              <a:rect l="0" t="0" r="r" b="b"/>
              <a:pathLst>
                <a:path w="21600" h="21600" extrusionOk="0">
                  <a:moveTo>
                    <a:pt x="19200" y="21600"/>
                  </a:moveTo>
                  <a:cubicBezTo>
                    <a:pt x="0" y="4629"/>
                    <a:pt x="0" y="4629"/>
                    <a:pt x="0" y="4629"/>
                  </a:cubicBezTo>
                  <a:cubicBezTo>
                    <a:pt x="0" y="4629"/>
                    <a:pt x="0" y="3086"/>
                    <a:pt x="0" y="3086"/>
                  </a:cubicBezTo>
                  <a:cubicBezTo>
                    <a:pt x="1200" y="1543"/>
                    <a:pt x="1200" y="1543"/>
                    <a:pt x="1200" y="1543"/>
                  </a:cubicBezTo>
                  <a:cubicBezTo>
                    <a:pt x="1200" y="0"/>
                    <a:pt x="2400" y="0"/>
                    <a:pt x="2400" y="0"/>
                  </a:cubicBezTo>
                  <a:cubicBezTo>
                    <a:pt x="21600" y="16971"/>
                    <a:pt x="21600" y="16971"/>
                    <a:pt x="21600" y="16971"/>
                  </a:cubicBezTo>
                  <a:cubicBezTo>
                    <a:pt x="21600" y="16971"/>
                    <a:pt x="21600" y="18514"/>
                    <a:pt x="21600" y="18514"/>
                  </a:cubicBezTo>
                  <a:cubicBezTo>
                    <a:pt x="20400" y="20057"/>
                    <a:pt x="20400" y="20057"/>
                    <a:pt x="20400" y="20057"/>
                  </a:cubicBezTo>
                  <a:cubicBezTo>
                    <a:pt x="20400" y="21600"/>
                    <a:pt x="19200" y="21600"/>
                    <a:pt x="19200" y="21600"/>
                  </a:cubicBezTo>
                  <a:close/>
                </a:path>
              </a:pathLst>
            </a:custGeom>
            <a:solidFill>
              <a:srgbClr val="2C3647"/>
            </a:solidFill>
            <a:ln w="12700" cap="flat">
              <a:noFill/>
              <a:miter lim="400000"/>
            </a:ln>
            <a:effectLst/>
          </p:spPr>
          <p:txBody>
            <a:bodyPr wrap="square" lIns="45719" tIns="45719" rIns="45719" bIns="45719" numCol="1" anchor="t">
              <a:noAutofit/>
            </a:bodyPr>
            <a:lstStyle/>
            <a:p>
              <a:endParaRPr/>
            </a:p>
          </p:txBody>
        </p:sp>
        <p:sp>
          <p:nvSpPr>
            <p:cNvPr id="373" name="Freeform 651"/>
            <p:cNvSpPr/>
            <p:nvPr/>
          </p:nvSpPr>
          <p:spPr>
            <a:xfrm>
              <a:off x="4803780" y="2420895"/>
              <a:ext cx="96893" cy="120693"/>
            </a:xfrm>
            <a:custGeom>
              <a:avLst/>
              <a:gdLst/>
              <a:ahLst/>
              <a:cxnLst>
                <a:cxn ang="0">
                  <a:pos x="wd2" y="hd2"/>
                </a:cxn>
                <a:cxn ang="5400000">
                  <a:pos x="wd2" y="hd2"/>
                </a:cxn>
                <a:cxn ang="10800000">
                  <a:pos x="wd2" y="hd2"/>
                </a:cxn>
                <a:cxn ang="16200000">
                  <a:pos x="wd2" y="hd2"/>
                </a:cxn>
              </a:cxnLst>
              <a:rect l="0" t="0" r="r" b="b"/>
              <a:pathLst>
                <a:path w="20926" h="21053" extrusionOk="0">
                  <a:moveTo>
                    <a:pt x="18144" y="7814"/>
                  </a:moveTo>
                  <a:cubicBezTo>
                    <a:pt x="21600" y="3634"/>
                    <a:pt x="21600" y="1543"/>
                    <a:pt x="19440" y="498"/>
                  </a:cubicBezTo>
                  <a:cubicBezTo>
                    <a:pt x="17712" y="-547"/>
                    <a:pt x="14688" y="-199"/>
                    <a:pt x="11232" y="3982"/>
                  </a:cubicBezTo>
                  <a:cubicBezTo>
                    <a:pt x="0" y="17221"/>
                    <a:pt x="0" y="17221"/>
                    <a:pt x="0" y="17221"/>
                  </a:cubicBezTo>
                  <a:cubicBezTo>
                    <a:pt x="6912" y="21053"/>
                    <a:pt x="6912" y="21053"/>
                    <a:pt x="6912" y="21053"/>
                  </a:cubicBezTo>
                  <a:cubicBezTo>
                    <a:pt x="18144" y="7814"/>
                    <a:pt x="18144" y="7814"/>
                    <a:pt x="18144" y="7814"/>
                  </a:cubicBezTo>
                  <a:close/>
                </a:path>
              </a:pathLst>
            </a:custGeom>
            <a:solidFill>
              <a:srgbClr val="4D5972"/>
            </a:solidFill>
            <a:ln w="12700" cap="flat">
              <a:noFill/>
              <a:miter lim="400000"/>
            </a:ln>
            <a:effectLst/>
          </p:spPr>
          <p:txBody>
            <a:bodyPr wrap="square" lIns="45719" tIns="45719" rIns="45719" bIns="45719" numCol="1" anchor="t">
              <a:noAutofit/>
            </a:bodyPr>
            <a:lstStyle/>
            <a:p>
              <a:endParaRPr/>
            </a:p>
          </p:txBody>
        </p:sp>
        <p:sp>
          <p:nvSpPr>
            <p:cNvPr id="374" name="Freeform 652"/>
            <p:cNvSpPr/>
            <p:nvPr/>
          </p:nvSpPr>
          <p:spPr>
            <a:xfrm>
              <a:off x="4852991" y="2441574"/>
              <a:ext cx="36513" cy="28066"/>
            </a:xfrm>
            <a:custGeom>
              <a:avLst/>
              <a:gdLst/>
              <a:ahLst/>
              <a:cxnLst>
                <a:cxn ang="0">
                  <a:pos x="wd2" y="hd2"/>
                </a:cxn>
                <a:cxn ang="5400000">
                  <a:pos x="wd2" y="hd2"/>
                </a:cxn>
                <a:cxn ang="10800000">
                  <a:pos x="wd2" y="hd2"/>
                </a:cxn>
                <a:cxn ang="16200000">
                  <a:pos x="wd2" y="hd2"/>
                </a:cxn>
              </a:cxnLst>
              <a:rect l="0" t="0" r="r" b="b"/>
              <a:pathLst>
                <a:path w="21600" h="21214" extrusionOk="0">
                  <a:moveTo>
                    <a:pt x="19200" y="20057"/>
                  </a:moveTo>
                  <a:cubicBezTo>
                    <a:pt x="0" y="4629"/>
                    <a:pt x="0" y="4629"/>
                    <a:pt x="0" y="4629"/>
                  </a:cubicBezTo>
                  <a:cubicBezTo>
                    <a:pt x="0" y="3086"/>
                    <a:pt x="0" y="3086"/>
                    <a:pt x="0" y="1543"/>
                  </a:cubicBezTo>
                  <a:cubicBezTo>
                    <a:pt x="1200" y="0"/>
                    <a:pt x="1200" y="0"/>
                    <a:pt x="1200" y="0"/>
                  </a:cubicBezTo>
                  <a:cubicBezTo>
                    <a:pt x="1200" y="0"/>
                    <a:pt x="2400" y="0"/>
                    <a:pt x="2400" y="0"/>
                  </a:cubicBezTo>
                  <a:cubicBezTo>
                    <a:pt x="21600" y="16971"/>
                    <a:pt x="21600" y="16971"/>
                    <a:pt x="21600" y="16971"/>
                  </a:cubicBezTo>
                  <a:cubicBezTo>
                    <a:pt x="21600" y="16971"/>
                    <a:pt x="21600" y="18514"/>
                    <a:pt x="21600" y="18514"/>
                  </a:cubicBezTo>
                  <a:cubicBezTo>
                    <a:pt x="20400" y="20057"/>
                    <a:pt x="20400" y="20057"/>
                    <a:pt x="20400" y="20057"/>
                  </a:cubicBezTo>
                  <a:cubicBezTo>
                    <a:pt x="20400" y="21600"/>
                    <a:pt x="19200" y="21600"/>
                    <a:pt x="19200" y="20057"/>
                  </a:cubicBezTo>
                  <a:close/>
                </a:path>
              </a:pathLst>
            </a:custGeom>
            <a:solidFill>
              <a:srgbClr val="2C3647"/>
            </a:solidFill>
            <a:ln w="12700" cap="flat">
              <a:noFill/>
              <a:miter lim="400000"/>
            </a:ln>
            <a:effectLst/>
          </p:spPr>
          <p:txBody>
            <a:bodyPr wrap="square" lIns="45719" tIns="45719" rIns="45719" bIns="45719" numCol="1" anchor="t">
              <a:noAutofit/>
            </a:bodyPr>
            <a:lstStyle/>
            <a:p>
              <a:endParaRPr/>
            </a:p>
          </p:txBody>
        </p:sp>
        <p:sp>
          <p:nvSpPr>
            <p:cNvPr id="375" name="Freeform 653"/>
            <p:cNvSpPr/>
            <p:nvPr/>
          </p:nvSpPr>
          <p:spPr>
            <a:xfrm>
              <a:off x="4822354" y="2447924"/>
              <a:ext cx="44425" cy="63501"/>
            </a:xfrm>
            <a:custGeom>
              <a:avLst/>
              <a:gdLst/>
              <a:ahLst/>
              <a:cxnLst>
                <a:cxn ang="0">
                  <a:pos x="wd2" y="hd2"/>
                </a:cxn>
                <a:cxn ang="5400000">
                  <a:pos x="wd2" y="hd2"/>
                </a:cxn>
                <a:cxn ang="10800000">
                  <a:pos x="wd2" y="hd2"/>
                </a:cxn>
                <a:cxn ang="16200000">
                  <a:pos x="wd2" y="hd2"/>
                </a:cxn>
              </a:cxnLst>
              <a:rect l="0" t="0" r="r" b="b"/>
              <a:pathLst>
                <a:path w="20843" h="21600" extrusionOk="0">
                  <a:moveTo>
                    <a:pt x="5113" y="17550"/>
                  </a:moveTo>
                  <a:cubicBezTo>
                    <a:pt x="20139" y="1350"/>
                    <a:pt x="20139" y="1350"/>
                    <a:pt x="20139" y="1350"/>
                  </a:cubicBezTo>
                  <a:cubicBezTo>
                    <a:pt x="21078" y="1350"/>
                    <a:pt x="21078" y="675"/>
                    <a:pt x="20139" y="0"/>
                  </a:cubicBezTo>
                  <a:cubicBezTo>
                    <a:pt x="20139" y="0"/>
                    <a:pt x="19200" y="675"/>
                    <a:pt x="19200" y="1350"/>
                  </a:cubicBezTo>
                  <a:cubicBezTo>
                    <a:pt x="417" y="19575"/>
                    <a:pt x="417" y="19575"/>
                    <a:pt x="417" y="19575"/>
                  </a:cubicBezTo>
                  <a:cubicBezTo>
                    <a:pt x="417" y="20250"/>
                    <a:pt x="-522" y="20925"/>
                    <a:pt x="417" y="21600"/>
                  </a:cubicBezTo>
                  <a:cubicBezTo>
                    <a:pt x="417" y="21600"/>
                    <a:pt x="417" y="21600"/>
                    <a:pt x="417" y="21600"/>
                  </a:cubicBezTo>
                  <a:cubicBezTo>
                    <a:pt x="417" y="21600"/>
                    <a:pt x="417" y="21600"/>
                    <a:pt x="417" y="21600"/>
                  </a:cubicBezTo>
                  <a:cubicBezTo>
                    <a:pt x="417" y="21600"/>
                    <a:pt x="417" y="21600"/>
                    <a:pt x="417" y="21600"/>
                  </a:cubicBezTo>
                  <a:cubicBezTo>
                    <a:pt x="1356" y="21600"/>
                    <a:pt x="2295" y="21600"/>
                    <a:pt x="2295" y="20925"/>
                  </a:cubicBezTo>
                  <a:cubicBezTo>
                    <a:pt x="4174" y="18900"/>
                    <a:pt x="4174" y="18900"/>
                    <a:pt x="4174" y="18900"/>
                  </a:cubicBezTo>
                  <a:cubicBezTo>
                    <a:pt x="5113" y="18225"/>
                    <a:pt x="5113" y="17550"/>
                    <a:pt x="5113" y="17550"/>
                  </a:cubicBezTo>
                  <a:close/>
                </a:path>
              </a:pathLst>
            </a:custGeom>
            <a:solidFill>
              <a:srgbClr val="2C3647"/>
            </a:solidFill>
            <a:ln w="12700" cap="flat">
              <a:noFill/>
              <a:miter lim="400000"/>
            </a:ln>
            <a:effectLst/>
          </p:spPr>
          <p:txBody>
            <a:bodyPr wrap="square" lIns="45719" tIns="45719" rIns="45719" bIns="45719" numCol="1" anchor="t">
              <a:noAutofit/>
            </a:bodyPr>
            <a:lstStyle/>
            <a:p>
              <a:endParaRPr/>
            </a:p>
          </p:txBody>
        </p:sp>
        <p:sp>
          <p:nvSpPr>
            <p:cNvPr id="376" name="Freeform 654"/>
            <p:cNvSpPr/>
            <p:nvPr/>
          </p:nvSpPr>
          <p:spPr>
            <a:xfrm>
              <a:off x="4714880" y="2659062"/>
              <a:ext cx="20638" cy="22226"/>
            </a:xfrm>
            <a:custGeom>
              <a:avLst/>
              <a:gdLst/>
              <a:ahLst/>
              <a:cxnLst>
                <a:cxn ang="0">
                  <a:pos x="wd2" y="hd2"/>
                </a:cxn>
                <a:cxn ang="5400000">
                  <a:pos x="wd2" y="hd2"/>
                </a:cxn>
                <a:cxn ang="10800000">
                  <a:pos x="wd2" y="hd2"/>
                </a:cxn>
                <a:cxn ang="16200000">
                  <a:pos x="wd2" y="hd2"/>
                </a:cxn>
              </a:cxnLst>
              <a:rect l="0" t="0" r="r" b="b"/>
              <a:pathLst>
                <a:path w="21600" h="21600" extrusionOk="0">
                  <a:moveTo>
                    <a:pt x="13745" y="5891"/>
                  </a:moveTo>
                  <a:cubicBezTo>
                    <a:pt x="3927" y="0"/>
                    <a:pt x="3927" y="0"/>
                    <a:pt x="3927" y="0"/>
                  </a:cubicBezTo>
                  <a:cubicBezTo>
                    <a:pt x="3927" y="0"/>
                    <a:pt x="3927" y="11782"/>
                    <a:pt x="0" y="17673"/>
                  </a:cubicBezTo>
                  <a:cubicBezTo>
                    <a:pt x="3927" y="19636"/>
                    <a:pt x="3927" y="19636"/>
                    <a:pt x="3927" y="19636"/>
                  </a:cubicBezTo>
                  <a:cubicBezTo>
                    <a:pt x="7855" y="21600"/>
                    <a:pt x="7855" y="21600"/>
                    <a:pt x="7855" y="21600"/>
                  </a:cubicBezTo>
                  <a:cubicBezTo>
                    <a:pt x="9818" y="17673"/>
                    <a:pt x="21600" y="11782"/>
                    <a:pt x="21600" y="11782"/>
                  </a:cubicBezTo>
                  <a:lnTo>
                    <a:pt x="13745" y="5891"/>
                  </a:lnTo>
                  <a:close/>
                </a:path>
              </a:pathLst>
            </a:custGeom>
            <a:solidFill>
              <a:srgbClr val="434D68"/>
            </a:solidFill>
            <a:ln w="12700" cap="flat">
              <a:noFill/>
              <a:miter lim="400000"/>
            </a:ln>
            <a:effectLst/>
          </p:spPr>
          <p:txBody>
            <a:bodyPr wrap="square" lIns="45719" tIns="45719" rIns="45719" bIns="45719" numCol="1" anchor="t">
              <a:noAutofit/>
            </a:bodyPr>
            <a:lstStyle/>
            <a:p>
              <a:endParaRPr/>
            </a:p>
          </p:txBody>
        </p:sp>
        <p:sp>
          <p:nvSpPr>
            <p:cNvPr id="377" name="Freeform 655"/>
            <p:cNvSpPr/>
            <p:nvPr/>
          </p:nvSpPr>
          <p:spPr>
            <a:xfrm>
              <a:off x="4707735" y="2676524"/>
              <a:ext cx="12701" cy="14289"/>
            </a:xfrm>
            <a:custGeom>
              <a:avLst/>
              <a:gdLst/>
              <a:ahLst/>
              <a:cxnLst>
                <a:cxn ang="0">
                  <a:pos x="wd2" y="hd2"/>
                </a:cxn>
                <a:cxn ang="5400000">
                  <a:pos x="wd2" y="hd2"/>
                </a:cxn>
                <a:cxn ang="10800000">
                  <a:pos x="wd2" y="hd2"/>
                </a:cxn>
                <a:cxn ang="16200000">
                  <a:pos x="wd2" y="hd2"/>
                </a:cxn>
              </a:cxnLst>
              <a:rect l="0" t="0" r="r" b="b"/>
              <a:pathLst>
                <a:path w="21600" h="21600" extrusionOk="0">
                  <a:moveTo>
                    <a:pt x="18514" y="4800"/>
                  </a:moveTo>
                  <a:lnTo>
                    <a:pt x="12343" y="0"/>
                  </a:lnTo>
                  <a:lnTo>
                    <a:pt x="0" y="19200"/>
                  </a:lnTo>
                  <a:lnTo>
                    <a:pt x="3086" y="21600"/>
                  </a:lnTo>
                  <a:lnTo>
                    <a:pt x="21600" y="7200"/>
                  </a:lnTo>
                  <a:lnTo>
                    <a:pt x="18514" y="4800"/>
                  </a:lnTo>
                  <a:close/>
                </a:path>
              </a:pathLst>
            </a:custGeom>
            <a:solidFill>
              <a:srgbClr val="1D2126"/>
            </a:solidFill>
            <a:ln w="12700" cap="flat">
              <a:noFill/>
              <a:miter lim="400000"/>
            </a:ln>
            <a:effectLst/>
          </p:spPr>
          <p:txBody>
            <a:bodyPr wrap="square" lIns="45719" tIns="45719" rIns="45719" bIns="45719" numCol="1" anchor="t">
              <a:noAutofit/>
            </a:bodyPr>
            <a:lstStyle/>
            <a:p>
              <a:endParaRPr/>
            </a:p>
          </p:txBody>
        </p:sp>
        <p:sp>
          <p:nvSpPr>
            <p:cNvPr id="378" name="Freeform 656"/>
            <p:cNvSpPr/>
            <p:nvPr/>
          </p:nvSpPr>
          <p:spPr>
            <a:xfrm>
              <a:off x="4822375" y="2497137"/>
              <a:ext cx="13154" cy="15876"/>
            </a:xfrm>
            <a:custGeom>
              <a:avLst/>
              <a:gdLst/>
              <a:ahLst/>
              <a:cxnLst>
                <a:cxn ang="0">
                  <a:pos x="wd2" y="hd2"/>
                </a:cxn>
                <a:cxn ang="5400000">
                  <a:pos x="wd2" y="hd2"/>
                </a:cxn>
                <a:cxn ang="10800000">
                  <a:pos x="wd2" y="hd2"/>
                </a:cxn>
                <a:cxn ang="16200000">
                  <a:pos x="wd2" y="hd2"/>
                </a:cxn>
              </a:cxnLst>
              <a:rect l="0" t="0" r="r" b="b"/>
              <a:pathLst>
                <a:path w="19886" h="21600" extrusionOk="0">
                  <a:moveTo>
                    <a:pt x="4457" y="21600"/>
                  </a:moveTo>
                  <a:cubicBezTo>
                    <a:pt x="1372" y="18900"/>
                    <a:pt x="1372" y="18900"/>
                    <a:pt x="1372" y="18900"/>
                  </a:cubicBezTo>
                  <a:cubicBezTo>
                    <a:pt x="1372" y="16200"/>
                    <a:pt x="-1714" y="16200"/>
                    <a:pt x="1372" y="13500"/>
                  </a:cubicBezTo>
                  <a:cubicBezTo>
                    <a:pt x="10629" y="2700"/>
                    <a:pt x="10629" y="2700"/>
                    <a:pt x="10629" y="2700"/>
                  </a:cubicBezTo>
                  <a:cubicBezTo>
                    <a:pt x="10629" y="0"/>
                    <a:pt x="13715" y="0"/>
                    <a:pt x="13715" y="0"/>
                  </a:cubicBezTo>
                  <a:cubicBezTo>
                    <a:pt x="19886" y="2700"/>
                    <a:pt x="19886" y="2700"/>
                    <a:pt x="19886" y="2700"/>
                  </a:cubicBezTo>
                  <a:cubicBezTo>
                    <a:pt x="19886" y="5400"/>
                    <a:pt x="19886" y="5400"/>
                    <a:pt x="19886" y="8100"/>
                  </a:cubicBezTo>
                  <a:cubicBezTo>
                    <a:pt x="10629" y="18900"/>
                    <a:pt x="10629" y="18900"/>
                    <a:pt x="10629" y="18900"/>
                  </a:cubicBezTo>
                  <a:cubicBezTo>
                    <a:pt x="7543" y="21600"/>
                    <a:pt x="7543" y="21600"/>
                    <a:pt x="4457" y="21600"/>
                  </a:cubicBezTo>
                  <a:close/>
                </a:path>
              </a:pathLst>
            </a:custGeom>
            <a:solidFill>
              <a:srgbClr val="2C3647"/>
            </a:solidFill>
            <a:ln w="12700" cap="flat">
              <a:noFill/>
              <a:miter lim="400000"/>
            </a:ln>
            <a:effectLst/>
          </p:spPr>
          <p:txBody>
            <a:bodyPr wrap="square" lIns="45719" tIns="45719" rIns="45719" bIns="45719" numCol="1" anchor="t">
              <a:noAutofit/>
            </a:bodyPr>
            <a:lstStyle/>
            <a:p>
              <a:endParaRPr/>
            </a:p>
          </p:txBody>
        </p:sp>
        <p:sp>
          <p:nvSpPr>
            <p:cNvPr id="379" name="Freeform 657"/>
            <p:cNvSpPr/>
            <p:nvPr/>
          </p:nvSpPr>
          <p:spPr>
            <a:xfrm>
              <a:off x="2520066" y="2599418"/>
              <a:ext cx="41463" cy="38016"/>
            </a:xfrm>
            <a:custGeom>
              <a:avLst/>
              <a:gdLst/>
              <a:ahLst/>
              <a:cxnLst>
                <a:cxn ang="0">
                  <a:pos x="wd2" y="hd2"/>
                </a:cxn>
                <a:cxn ang="5400000">
                  <a:pos x="wd2" y="hd2"/>
                </a:cxn>
                <a:cxn ang="10800000">
                  <a:pos x="wd2" y="hd2"/>
                </a:cxn>
                <a:cxn ang="16200000">
                  <a:pos x="wd2" y="hd2"/>
                </a:cxn>
              </a:cxnLst>
              <a:rect l="0" t="0" r="r" b="b"/>
              <a:pathLst>
                <a:path w="20894" h="20689" extrusionOk="0">
                  <a:moveTo>
                    <a:pt x="16104" y="1789"/>
                  </a:moveTo>
                  <a:cubicBezTo>
                    <a:pt x="20218" y="6109"/>
                    <a:pt x="20218" y="6109"/>
                    <a:pt x="20218" y="6109"/>
                  </a:cubicBezTo>
                  <a:cubicBezTo>
                    <a:pt x="21247" y="8269"/>
                    <a:pt x="21247" y="10429"/>
                    <a:pt x="19190" y="12589"/>
                  </a:cubicBezTo>
                  <a:cubicBezTo>
                    <a:pt x="9933" y="19069"/>
                    <a:pt x="9933" y="19069"/>
                    <a:pt x="9933" y="19069"/>
                  </a:cubicBezTo>
                  <a:cubicBezTo>
                    <a:pt x="8904" y="21229"/>
                    <a:pt x="5818" y="21229"/>
                    <a:pt x="4790" y="19069"/>
                  </a:cubicBezTo>
                  <a:cubicBezTo>
                    <a:pt x="676" y="13669"/>
                    <a:pt x="676" y="13669"/>
                    <a:pt x="676" y="13669"/>
                  </a:cubicBezTo>
                  <a:cubicBezTo>
                    <a:pt x="-353" y="12589"/>
                    <a:pt x="-353" y="9349"/>
                    <a:pt x="1704" y="8269"/>
                  </a:cubicBezTo>
                  <a:cubicBezTo>
                    <a:pt x="10961" y="709"/>
                    <a:pt x="10961" y="709"/>
                    <a:pt x="10961" y="709"/>
                  </a:cubicBezTo>
                  <a:cubicBezTo>
                    <a:pt x="11990" y="-371"/>
                    <a:pt x="15076" y="-371"/>
                    <a:pt x="16104" y="1789"/>
                  </a:cubicBezTo>
                  <a:close/>
                </a:path>
              </a:pathLst>
            </a:custGeom>
            <a:solidFill>
              <a:srgbClr val="5A6684"/>
            </a:solidFill>
            <a:ln w="12700" cap="flat">
              <a:noFill/>
              <a:miter lim="400000"/>
            </a:ln>
            <a:effectLst/>
          </p:spPr>
          <p:txBody>
            <a:bodyPr wrap="square" lIns="45719" tIns="45719" rIns="45719" bIns="45719" numCol="1" anchor="t">
              <a:noAutofit/>
            </a:bodyPr>
            <a:lstStyle/>
            <a:p>
              <a:endParaRPr/>
            </a:p>
          </p:txBody>
        </p:sp>
        <p:sp>
          <p:nvSpPr>
            <p:cNvPr id="380" name="Freeform 658"/>
            <p:cNvSpPr/>
            <p:nvPr/>
          </p:nvSpPr>
          <p:spPr>
            <a:xfrm>
              <a:off x="2356538" y="2606906"/>
              <a:ext cx="192766" cy="159421"/>
            </a:xfrm>
            <a:custGeom>
              <a:avLst/>
              <a:gdLst/>
              <a:ahLst/>
              <a:cxnLst>
                <a:cxn ang="0">
                  <a:pos x="wd2" y="hd2"/>
                </a:cxn>
                <a:cxn ang="5400000">
                  <a:pos x="wd2" y="hd2"/>
                </a:cxn>
                <a:cxn ang="10800000">
                  <a:pos x="wd2" y="hd2"/>
                </a:cxn>
                <a:cxn ang="16200000">
                  <a:pos x="wd2" y="hd2"/>
                </a:cxn>
              </a:cxnLst>
              <a:rect l="0" t="0" r="r" b="b"/>
              <a:pathLst>
                <a:path w="21324" h="21266" extrusionOk="0">
                  <a:moveTo>
                    <a:pt x="20202" y="557"/>
                  </a:moveTo>
                  <a:cubicBezTo>
                    <a:pt x="21083" y="1890"/>
                    <a:pt x="21083" y="1890"/>
                    <a:pt x="21083" y="1890"/>
                  </a:cubicBezTo>
                  <a:cubicBezTo>
                    <a:pt x="21524" y="2690"/>
                    <a:pt x="21304" y="3490"/>
                    <a:pt x="20863" y="4024"/>
                  </a:cubicBezTo>
                  <a:cubicBezTo>
                    <a:pt x="2789" y="21090"/>
                    <a:pt x="2789" y="21090"/>
                    <a:pt x="2789" y="21090"/>
                  </a:cubicBezTo>
                  <a:cubicBezTo>
                    <a:pt x="2348" y="21357"/>
                    <a:pt x="1467" y="21357"/>
                    <a:pt x="1246" y="20824"/>
                  </a:cubicBezTo>
                  <a:cubicBezTo>
                    <a:pt x="144" y="19224"/>
                    <a:pt x="144" y="19224"/>
                    <a:pt x="144" y="19224"/>
                  </a:cubicBezTo>
                  <a:cubicBezTo>
                    <a:pt x="-76" y="18690"/>
                    <a:pt x="-76" y="17890"/>
                    <a:pt x="365" y="17357"/>
                  </a:cubicBezTo>
                  <a:cubicBezTo>
                    <a:pt x="18659" y="290"/>
                    <a:pt x="18659" y="290"/>
                    <a:pt x="18659" y="290"/>
                  </a:cubicBezTo>
                  <a:cubicBezTo>
                    <a:pt x="19100" y="-243"/>
                    <a:pt x="19761" y="24"/>
                    <a:pt x="20202" y="557"/>
                  </a:cubicBezTo>
                  <a:close/>
                </a:path>
              </a:pathLst>
            </a:custGeom>
            <a:solidFill>
              <a:srgbClr val="434D68"/>
            </a:solidFill>
            <a:ln w="12700" cap="flat">
              <a:noFill/>
              <a:miter lim="400000"/>
            </a:ln>
            <a:effectLst/>
          </p:spPr>
          <p:txBody>
            <a:bodyPr wrap="square" lIns="45719" tIns="45719" rIns="45719" bIns="45719" numCol="1" anchor="t">
              <a:noAutofit/>
            </a:bodyPr>
            <a:lstStyle/>
            <a:p>
              <a:endParaRPr/>
            </a:p>
          </p:txBody>
        </p:sp>
        <p:sp>
          <p:nvSpPr>
            <p:cNvPr id="381" name="Freeform 659"/>
            <p:cNvSpPr/>
            <p:nvPr/>
          </p:nvSpPr>
          <p:spPr>
            <a:xfrm>
              <a:off x="2416179" y="2687637"/>
              <a:ext cx="28576" cy="34926"/>
            </a:xfrm>
            <a:custGeom>
              <a:avLst/>
              <a:gdLst/>
              <a:ahLst/>
              <a:cxnLst>
                <a:cxn ang="0">
                  <a:pos x="wd2" y="hd2"/>
                </a:cxn>
                <a:cxn ang="5400000">
                  <a:pos x="wd2" y="hd2"/>
                </a:cxn>
                <a:cxn ang="10800000">
                  <a:pos x="wd2" y="hd2"/>
                </a:cxn>
                <a:cxn ang="16200000">
                  <a:pos x="wd2" y="hd2"/>
                </a:cxn>
              </a:cxnLst>
              <a:rect l="0" t="0" r="r" b="b"/>
              <a:pathLst>
                <a:path w="21600" h="21600" extrusionOk="0">
                  <a:moveTo>
                    <a:pt x="4629" y="1200"/>
                  </a:moveTo>
                  <a:cubicBezTo>
                    <a:pt x="21600" y="18000"/>
                    <a:pt x="21600" y="18000"/>
                    <a:pt x="21600" y="18000"/>
                  </a:cubicBezTo>
                  <a:cubicBezTo>
                    <a:pt x="21600" y="19200"/>
                    <a:pt x="21600" y="19200"/>
                    <a:pt x="21600" y="20400"/>
                  </a:cubicBezTo>
                  <a:cubicBezTo>
                    <a:pt x="20057" y="21600"/>
                    <a:pt x="20057" y="21600"/>
                    <a:pt x="20057" y="21600"/>
                  </a:cubicBezTo>
                  <a:cubicBezTo>
                    <a:pt x="18514" y="21600"/>
                    <a:pt x="18514" y="21600"/>
                    <a:pt x="18514" y="20400"/>
                  </a:cubicBezTo>
                  <a:cubicBezTo>
                    <a:pt x="0" y="3600"/>
                    <a:pt x="0" y="3600"/>
                    <a:pt x="0" y="3600"/>
                  </a:cubicBezTo>
                  <a:cubicBezTo>
                    <a:pt x="0" y="2400"/>
                    <a:pt x="0" y="1200"/>
                    <a:pt x="0" y="1200"/>
                  </a:cubicBezTo>
                  <a:cubicBezTo>
                    <a:pt x="1543" y="0"/>
                    <a:pt x="1543" y="0"/>
                    <a:pt x="1543" y="0"/>
                  </a:cubicBezTo>
                  <a:cubicBezTo>
                    <a:pt x="3086" y="0"/>
                    <a:pt x="3086" y="0"/>
                    <a:pt x="4629" y="1200"/>
                  </a:cubicBezTo>
                  <a:close/>
                </a:path>
              </a:pathLst>
            </a:custGeom>
            <a:solidFill>
              <a:srgbClr val="2C3647"/>
            </a:solidFill>
            <a:ln w="12700" cap="flat">
              <a:noFill/>
              <a:miter lim="400000"/>
            </a:ln>
            <a:effectLst/>
          </p:spPr>
          <p:txBody>
            <a:bodyPr wrap="square" lIns="45719" tIns="45719" rIns="45719" bIns="45719" numCol="1" anchor="t">
              <a:noAutofit/>
            </a:bodyPr>
            <a:lstStyle/>
            <a:p>
              <a:endParaRPr/>
            </a:p>
          </p:txBody>
        </p:sp>
        <p:sp>
          <p:nvSpPr>
            <p:cNvPr id="382" name="Freeform 660"/>
            <p:cNvSpPr/>
            <p:nvPr/>
          </p:nvSpPr>
          <p:spPr>
            <a:xfrm>
              <a:off x="2322390" y="2690812"/>
              <a:ext cx="117602" cy="102232"/>
            </a:xfrm>
            <a:custGeom>
              <a:avLst/>
              <a:gdLst/>
              <a:ahLst/>
              <a:cxnLst>
                <a:cxn ang="0">
                  <a:pos x="wd2" y="hd2"/>
                </a:cxn>
                <a:cxn ang="5400000">
                  <a:pos x="wd2" y="hd2"/>
                </a:cxn>
                <a:cxn ang="10800000">
                  <a:pos x="wd2" y="hd2"/>
                </a:cxn>
                <a:cxn ang="16200000">
                  <a:pos x="wd2" y="hd2"/>
                </a:cxn>
              </a:cxnLst>
              <a:rect l="0" t="0" r="r" b="b"/>
              <a:pathLst>
                <a:path w="21054" h="20761" extrusionOk="0">
                  <a:moveTo>
                    <a:pt x="3703" y="11819"/>
                  </a:moveTo>
                  <a:cubicBezTo>
                    <a:pt x="-192" y="15079"/>
                    <a:pt x="-546" y="17932"/>
                    <a:pt x="516" y="19562"/>
                  </a:cubicBezTo>
                  <a:cubicBezTo>
                    <a:pt x="1579" y="21192"/>
                    <a:pt x="4057" y="21600"/>
                    <a:pt x="7952" y="17932"/>
                  </a:cubicBezTo>
                  <a:cubicBezTo>
                    <a:pt x="21054" y="6521"/>
                    <a:pt x="21054" y="6521"/>
                    <a:pt x="21054" y="6521"/>
                  </a:cubicBezTo>
                  <a:cubicBezTo>
                    <a:pt x="16805" y="0"/>
                    <a:pt x="16805" y="0"/>
                    <a:pt x="16805" y="0"/>
                  </a:cubicBezTo>
                  <a:cubicBezTo>
                    <a:pt x="3703" y="11819"/>
                    <a:pt x="3703" y="11819"/>
                    <a:pt x="3703" y="11819"/>
                  </a:cubicBezTo>
                  <a:close/>
                </a:path>
              </a:pathLst>
            </a:custGeom>
            <a:solidFill>
              <a:srgbClr val="4D5972"/>
            </a:solidFill>
            <a:ln w="12700" cap="flat">
              <a:noFill/>
              <a:miter lim="400000"/>
            </a:ln>
            <a:effectLst/>
          </p:spPr>
          <p:txBody>
            <a:bodyPr wrap="square" lIns="45719" tIns="45719" rIns="45719" bIns="45719" numCol="1" anchor="t">
              <a:noAutofit/>
            </a:bodyPr>
            <a:lstStyle/>
            <a:p>
              <a:endParaRPr/>
            </a:p>
          </p:txBody>
        </p:sp>
        <p:sp>
          <p:nvSpPr>
            <p:cNvPr id="383" name="Freeform 661"/>
            <p:cNvSpPr/>
            <p:nvPr/>
          </p:nvSpPr>
          <p:spPr>
            <a:xfrm>
              <a:off x="2340482" y="2745294"/>
              <a:ext cx="29660" cy="36007"/>
            </a:xfrm>
            <a:custGeom>
              <a:avLst/>
              <a:gdLst/>
              <a:ahLst/>
              <a:cxnLst>
                <a:cxn ang="0">
                  <a:pos x="wd2" y="hd2"/>
                </a:cxn>
                <a:cxn ang="5400000">
                  <a:pos x="wd2" y="hd2"/>
                </a:cxn>
                <a:cxn ang="10800000">
                  <a:pos x="wd2" y="hd2"/>
                </a:cxn>
                <a:cxn ang="16200000">
                  <a:pos x="wd2" y="hd2"/>
                </a:cxn>
              </a:cxnLst>
              <a:rect l="0" t="0" r="r" b="b"/>
              <a:pathLst>
                <a:path w="21240" h="21300" extrusionOk="0">
                  <a:moveTo>
                    <a:pt x="3960" y="900"/>
                  </a:moveTo>
                  <a:cubicBezTo>
                    <a:pt x="21240" y="18900"/>
                    <a:pt x="21240" y="18900"/>
                    <a:pt x="21240" y="18900"/>
                  </a:cubicBezTo>
                  <a:cubicBezTo>
                    <a:pt x="21240" y="18900"/>
                    <a:pt x="21240" y="20100"/>
                    <a:pt x="19800" y="20100"/>
                  </a:cubicBezTo>
                  <a:cubicBezTo>
                    <a:pt x="18360" y="21300"/>
                    <a:pt x="18360" y="21300"/>
                    <a:pt x="18360" y="21300"/>
                  </a:cubicBezTo>
                  <a:cubicBezTo>
                    <a:pt x="18360" y="21300"/>
                    <a:pt x="16920" y="21300"/>
                    <a:pt x="16920" y="21300"/>
                  </a:cubicBezTo>
                  <a:cubicBezTo>
                    <a:pt x="1080" y="3300"/>
                    <a:pt x="1080" y="3300"/>
                    <a:pt x="1080" y="3300"/>
                  </a:cubicBezTo>
                  <a:cubicBezTo>
                    <a:pt x="-360" y="2100"/>
                    <a:pt x="-360" y="2100"/>
                    <a:pt x="1080" y="900"/>
                  </a:cubicBezTo>
                  <a:cubicBezTo>
                    <a:pt x="2520" y="900"/>
                    <a:pt x="2520" y="900"/>
                    <a:pt x="2520" y="900"/>
                  </a:cubicBezTo>
                  <a:cubicBezTo>
                    <a:pt x="2520" y="-300"/>
                    <a:pt x="3960" y="-300"/>
                    <a:pt x="3960" y="900"/>
                  </a:cubicBezTo>
                  <a:close/>
                </a:path>
              </a:pathLst>
            </a:custGeom>
            <a:solidFill>
              <a:srgbClr val="2C3647"/>
            </a:solidFill>
            <a:ln w="12700" cap="flat">
              <a:noFill/>
              <a:miter lim="400000"/>
            </a:ln>
            <a:effectLst/>
          </p:spPr>
          <p:txBody>
            <a:bodyPr wrap="square" lIns="45719" tIns="45719" rIns="45719" bIns="45719" numCol="1" anchor="t">
              <a:noAutofit/>
            </a:bodyPr>
            <a:lstStyle/>
            <a:p>
              <a:endParaRPr/>
            </a:p>
          </p:txBody>
        </p:sp>
        <p:sp>
          <p:nvSpPr>
            <p:cNvPr id="384" name="Freeform 662"/>
            <p:cNvSpPr/>
            <p:nvPr/>
          </p:nvSpPr>
          <p:spPr>
            <a:xfrm>
              <a:off x="2359029" y="2722562"/>
              <a:ext cx="58738" cy="49672"/>
            </a:xfrm>
            <a:custGeom>
              <a:avLst/>
              <a:gdLst/>
              <a:ahLst/>
              <a:cxnLst>
                <a:cxn ang="0">
                  <a:pos x="wd2" y="hd2"/>
                </a:cxn>
                <a:cxn ang="5400000">
                  <a:pos x="wd2" y="hd2"/>
                </a:cxn>
                <a:cxn ang="10800000">
                  <a:pos x="wd2" y="hd2"/>
                </a:cxn>
                <a:cxn ang="16200000">
                  <a:pos x="wd2" y="hd2"/>
                </a:cxn>
              </a:cxnLst>
              <a:rect l="0" t="0" r="r" b="b"/>
              <a:pathLst>
                <a:path w="21600" h="21120" extrusionOk="0">
                  <a:moveTo>
                    <a:pt x="16560" y="4320"/>
                  </a:moveTo>
                  <a:cubicBezTo>
                    <a:pt x="720" y="19008"/>
                    <a:pt x="720" y="19008"/>
                    <a:pt x="720" y="19008"/>
                  </a:cubicBezTo>
                  <a:cubicBezTo>
                    <a:pt x="0" y="19872"/>
                    <a:pt x="0" y="20736"/>
                    <a:pt x="0" y="20736"/>
                  </a:cubicBezTo>
                  <a:cubicBezTo>
                    <a:pt x="0" y="21600"/>
                    <a:pt x="720" y="20736"/>
                    <a:pt x="1440" y="20736"/>
                  </a:cubicBezTo>
                  <a:cubicBezTo>
                    <a:pt x="20880" y="2592"/>
                    <a:pt x="20880" y="2592"/>
                    <a:pt x="20880" y="2592"/>
                  </a:cubicBezTo>
                  <a:cubicBezTo>
                    <a:pt x="21600" y="1728"/>
                    <a:pt x="21600" y="864"/>
                    <a:pt x="21600" y="864"/>
                  </a:cubicBezTo>
                  <a:cubicBezTo>
                    <a:pt x="21600" y="864"/>
                    <a:pt x="21600" y="864"/>
                    <a:pt x="21600" y="864"/>
                  </a:cubicBezTo>
                  <a:cubicBezTo>
                    <a:pt x="21600" y="864"/>
                    <a:pt x="21600" y="864"/>
                    <a:pt x="21600" y="864"/>
                  </a:cubicBezTo>
                  <a:cubicBezTo>
                    <a:pt x="20880" y="0"/>
                    <a:pt x="20880" y="0"/>
                    <a:pt x="20880" y="0"/>
                  </a:cubicBezTo>
                  <a:cubicBezTo>
                    <a:pt x="20880" y="0"/>
                    <a:pt x="20160" y="0"/>
                    <a:pt x="19440" y="864"/>
                  </a:cubicBezTo>
                  <a:cubicBezTo>
                    <a:pt x="18000" y="2592"/>
                    <a:pt x="18000" y="2592"/>
                    <a:pt x="18000" y="2592"/>
                  </a:cubicBezTo>
                  <a:cubicBezTo>
                    <a:pt x="17280" y="3456"/>
                    <a:pt x="16560" y="4320"/>
                    <a:pt x="16560" y="4320"/>
                  </a:cubicBezTo>
                  <a:close/>
                </a:path>
              </a:pathLst>
            </a:custGeom>
            <a:solidFill>
              <a:srgbClr val="2C3647"/>
            </a:solidFill>
            <a:ln w="12700" cap="flat">
              <a:noFill/>
              <a:miter lim="400000"/>
            </a:ln>
            <a:effectLst/>
          </p:spPr>
          <p:txBody>
            <a:bodyPr wrap="square" lIns="45719" tIns="45719" rIns="45719" bIns="45719" numCol="1" anchor="t">
              <a:noAutofit/>
            </a:bodyPr>
            <a:lstStyle/>
            <a:p>
              <a:endParaRPr/>
            </a:p>
          </p:txBody>
        </p:sp>
        <p:sp>
          <p:nvSpPr>
            <p:cNvPr id="385" name="Freeform 663"/>
            <p:cNvSpPr/>
            <p:nvPr/>
          </p:nvSpPr>
          <p:spPr>
            <a:xfrm>
              <a:off x="2549529" y="2593974"/>
              <a:ext cx="22226" cy="20639"/>
            </a:xfrm>
            <a:custGeom>
              <a:avLst/>
              <a:gdLst/>
              <a:ahLst/>
              <a:cxnLst>
                <a:cxn ang="0">
                  <a:pos x="wd2" y="hd2"/>
                </a:cxn>
                <a:cxn ang="5400000">
                  <a:pos x="wd2" y="hd2"/>
                </a:cxn>
                <a:cxn ang="10800000">
                  <a:pos x="wd2" y="hd2"/>
                </a:cxn>
                <a:cxn ang="16200000">
                  <a:pos x="wd2" y="hd2"/>
                </a:cxn>
              </a:cxnLst>
              <a:rect l="0" t="0" r="r" b="b"/>
              <a:pathLst>
                <a:path w="21600" h="21600" extrusionOk="0">
                  <a:moveTo>
                    <a:pt x="5891" y="13745"/>
                  </a:moveTo>
                  <a:cubicBezTo>
                    <a:pt x="11782" y="21600"/>
                    <a:pt x="11782" y="21600"/>
                    <a:pt x="11782" y="21600"/>
                  </a:cubicBezTo>
                  <a:cubicBezTo>
                    <a:pt x="11782" y="21600"/>
                    <a:pt x="17673" y="9818"/>
                    <a:pt x="21600" y="5891"/>
                  </a:cubicBezTo>
                  <a:cubicBezTo>
                    <a:pt x="19636" y="3927"/>
                    <a:pt x="19636" y="3927"/>
                    <a:pt x="19636" y="3927"/>
                  </a:cubicBezTo>
                  <a:cubicBezTo>
                    <a:pt x="17673" y="0"/>
                    <a:pt x="17673" y="0"/>
                    <a:pt x="17673" y="0"/>
                  </a:cubicBezTo>
                  <a:cubicBezTo>
                    <a:pt x="11782" y="3927"/>
                    <a:pt x="0" y="5891"/>
                    <a:pt x="0" y="5891"/>
                  </a:cubicBezTo>
                  <a:lnTo>
                    <a:pt x="5891" y="13745"/>
                  </a:lnTo>
                  <a:close/>
                </a:path>
              </a:pathLst>
            </a:custGeom>
            <a:solidFill>
              <a:srgbClr val="434D68"/>
            </a:solidFill>
            <a:ln w="12700" cap="flat">
              <a:noFill/>
              <a:miter lim="400000"/>
            </a:ln>
            <a:effectLst/>
          </p:spPr>
          <p:txBody>
            <a:bodyPr wrap="square" lIns="45719" tIns="45719" rIns="45719" bIns="45719" numCol="1" anchor="t">
              <a:noAutofit/>
            </a:bodyPr>
            <a:lstStyle/>
            <a:p>
              <a:endParaRPr/>
            </a:p>
          </p:txBody>
        </p:sp>
        <p:sp>
          <p:nvSpPr>
            <p:cNvPr id="386" name="Freeform 664"/>
            <p:cNvSpPr/>
            <p:nvPr/>
          </p:nvSpPr>
          <p:spPr>
            <a:xfrm>
              <a:off x="2566991" y="2586037"/>
              <a:ext cx="14288" cy="12701"/>
            </a:xfrm>
            <a:custGeom>
              <a:avLst/>
              <a:gdLst/>
              <a:ahLst/>
              <a:cxnLst>
                <a:cxn ang="0">
                  <a:pos x="wd2" y="hd2"/>
                </a:cxn>
                <a:cxn ang="5400000">
                  <a:pos x="wd2" y="hd2"/>
                </a:cxn>
                <a:cxn ang="10800000">
                  <a:pos x="wd2" y="hd2"/>
                </a:cxn>
                <a:cxn ang="16200000">
                  <a:pos x="wd2" y="hd2"/>
                </a:cxn>
              </a:cxnLst>
              <a:rect l="0" t="0" r="r" b="b"/>
              <a:pathLst>
                <a:path w="21600" h="21600" extrusionOk="0">
                  <a:moveTo>
                    <a:pt x="4800" y="18900"/>
                  </a:moveTo>
                  <a:lnTo>
                    <a:pt x="7200" y="21600"/>
                  </a:lnTo>
                  <a:lnTo>
                    <a:pt x="21600" y="5400"/>
                  </a:lnTo>
                  <a:lnTo>
                    <a:pt x="21600" y="2700"/>
                  </a:lnTo>
                  <a:lnTo>
                    <a:pt x="19200" y="0"/>
                  </a:lnTo>
                  <a:lnTo>
                    <a:pt x="0" y="13500"/>
                  </a:lnTo>
                  <a:lnTo>
                    <a:pt x="4800" y="18900"/>
                  </a:lnTo>
                  <a:close/>
                </a:path>
              </a:pathLst>
            </a:custGeom>
            <a:solidFill>
              <a:srgbClr val="1D2126"/>
            </a:solidFill>
            <a:ln w="12700" cap="flat">
              <a:noFill/>
              <a:miter lim="400000"/>
            </a:ln>
            <a:effectLst/>
          </p:spPr>
          <p:txBody>
            <a:bodyPr wrap="square" lIns="45719" tIns="45719" rIns="45719" bIns="45719" numCol="1" anchor="t">
              <a:noAutofit/>
            </a:bodyPr>
            <a:lstStyle/>
            <a:p>
              <a:endParaRPr/>
            </a:p>
          </p:txBody>
        </p:sp>
        <p:sp>
          <p:nvSpPr>
            <p:cNvPr id="387" name="Freeform 665"/>
            <p:cNvSpPr/>
            <p:nvPr/>
          </p:nvSpPr>
          <p:spPr>
            <a:xfrm>
              <a:off x="2403479" y="2721484"/>
              <a:ext cx="14288" cy="13779"/>
            </a:xfrm>
            <a:custGeom>
              <a:avLst/>
              <a:gdLst/>
              <a:ahLst/>
              <a:cxnLst>
                <a:cxn ang="0">
                  <a:pos x="wd2" y="hd2"/>
                </a:cxn>
                <a:cxn ang="5400000">
                  <a:pos x="wd2" y="hd2"/>
                </a:cxn>
                <a:cxn ang="10800000">
                  <a:pos x="wd2" y="hd2"/>
                </a:cxn>
                <a:cxn ang="16200000">
                  <a:pos x="wd2" y="hd2"/>
                </a:cxn>
              </a:cxnLst>
              <a:rect l="0" t="0" r="r" b="b"/>
              <a:pathLst>
                <a:path w="21600" h="20829" extrusionOk="0">
                  <a:moveTo>
                    <a:pt x="18514" y="2315"/>
                  </a:moveTo>
                  <a:cubicBezTo>
                    <a:pt x="21600" y="5400"/>
                    <a:pt x="21600" y="5400"/>
                    <a:pt x="21600" y="5400"/>
                  </a:cubicBezTo>
                  <a:cubicBezTo>
                    <a:pt x="21600" y="5400"/>
                    <a:pt x="21600" y="8486"/>
                    <a:pt x="21600" y="8486"/>
                  </a:cubicBezTo>
                  <a:cubicBezTo>
                    <a:pt x="6171" y="20829"/>
                    <a:pt x="6171" y="20829"/>
                    <a:pt x="6171" y="20829"/>
                  </a:cubicBezTo>
                  <a:cubicBezTo>
                    <a:pt x="6171" y="20829"/>
                    <a:pt x="3086" y="20829"/>
                    <a:pt x="3086" y="17743"/>
                  </a:cubicBezTo>
                  <a:cubicBezTo>
                    <a:pt x="0" y="14658"/>
                    <a:pt x="0" y="14658"/>
                    <a:pt x="0" y="14658"/>
                  </a:cubicBezTo>
                  <a:cubicBezTo>
                    <a:pt x="0" y="14658"/>
                    <a:pt x="0" y="11572"/>
                    <a:pt x="0" y="11572"/>
                  </a:cubicBezTo>
                  <a:cubicBezTo>
                    <a:pt x="12343" y="2315"/>
                    <a:pt x="12343" y="2315"/>
                    <a:pt x="12343" y="2315"/>
                  </a:cubicBezTo>
                  <a:cubicBezTo>
                    <a:pt x="15429" y="-771"/>
                    <a:pt x="18514" y="-771"/>
                    <a:pt x="18514" y="2315"/>
                  </a:cubicBezTo>
                  <a:close/>
                </a:path>
              </a:pathLst>
            </a:custGeom>
            <a:solidFill>
              <a:srgbClr val="2C3647"/>
            </a:solidFill>
            <a:ln w="12700" cap="flat">
              <a:noFill/>
              <a:miter lim="400000"/>
            </a:ln>
            <a:effectLst/>
          </p:spPr>
          <p:txBody>
            <a:bodyPr wrap="square" lIns="45719" tIns="45719" rIns="45719" bIns="45719" numCol="1" anchor="t">
              <a:noAutofit/>
            </a:bodyPr>
            <a:lstStyle/>
            <a:p>
              <a:endParaRPr/>
            </a:p>
          </p:txBody>
        </p:sp>
        <p:sp>
          <p:nvSpPr>
            <p:cNvPr id="388" name="Freeform 666"/>
            <p:cNvSpPr/>
            <p:nvPr/>
          </p:nvSpPr>
          <p:spPr>
            <a:xfrm>
              <a:off x="0" y="1965314"/>
              <a:ext cx="414283" cy="425409"/>
            </a:xfrm>
            <a:custGeom>
              <a:avLst/>
              <a:gdLst/>
              <a:ahLst/>
              <a:cxnLst>
                <a:cxn ang="0">
                  <a:pos x="wd2" y="hd2"/>
                </a:cxn>
                <a:cxn ang="5400000">
                  <a:pos x="wd2" y="hd2"/>
                </a:cxn>
                <a:cxn ang="10800000">
                  <a:pos x="wd2" y="hd2"/>
                </a:cxn>
                <a:cxn ang="16200000">
                  <a:pos x="wd2" y="hd2"/>
                </a:cxn>
              </a:cxnLst>
              <a:rect l="0" t="0" r="r" b="b"/>
              <a:pathLst>
                <a:path w="21271" h="21280" extrusionOk="0">
                  <a:moveTo>
                    <a:pt x="20618" y="14773"/>
                  </a:moveTo>
                  <a:cubicBezTo>
                    <a:pt x="9255" y="21143"/>
                    <a:pt x="9255" y="21143"/>
                    <a:pt x="9255" y="21143"/>
                  </a:cubicBezTo>
                  <a:cubicBezTo>
                    <a:pt x="8641" y="21442"/>
                    <a:pt x="7924" y="21243"/>
                    <a:pt x="7617" y="20646"/>
                  </a:cubicBezTo>
                  <a:cubicBezTo>
                    <a:pt x="144" y="8104"/>
                    <a:pt x="144" y="8104"/>
                    <a:pt x="144" y="8104"/>
                  </a:cubicBezTo>
                  <a:cubicBezTo>
                    <a:pt x="-163" y="7606"/>
                    <a:pt x="42" y="6810"/>
                    <a:pt x="554" y="6511"/>
                  </a:cubicBezTo>
                  <a:cubicBezTo>
                    <a:pt x="12019" y="141"/>
                    <a:pt x="12019" y="141"/>
                    <a:pt x="12019" y="141"/>
                  </a:cubicBezTo>
                  <a:cubicBezTo>
                    <a:pt x="12633" y="-158"/>
                    <a:pt x="13350" y="41"/>
                    <a:pt x="13657" y="539"/>
                  </a:cubicBezTo>
                  <a:cubicBezTo>
                    <a:pt x="21130" y="13180"/>
                    <a:pt x="21130" y="13180"/>
                    <a:pt x="21130" y="13180"/>
                  </a:cubicBezTo>
                  <a:cubicBezTo>
                    <a:pt x="21437" y="13678"/>
                    <a:pt x="21232" y="14375"/>
                    <a:pt x="20618" y="14773"/>
                  </a:cubicBezTo>
                  <a:close/>
                </a:path>
              </a:pathLst>
            </a:custGeom>
            <a:solidFill>
              <a:srgbClr val="4D5972"/>
            </a:solidFill>
            <a:ln w="12700" cap="flat">
              <a:noFill/>
              <a:miter lim="400000"/>
            </a:ln>
            <a:effectLst/>
          </p:spPr>
          <p:txBody>
            <a:bodyPr wrap="square" lIns="45719" tIns="45719" rIns="45719" bIns="45719" numCol="1" anchor="t">
              <a:noAutofit/>
            </a:bodyPr>
            <a:lstStyle/>
            <a:p>
              <a:endParaRPr/>
            </a:p>
          </p:txBody>
        </p:sp>
        <p:sp>
          <p:nvSpPr>
            <p:cNvPr id="389" name="Freeform 667"/>
            <p:cNvSpPr/>
            <p:nvPr/>
          </p:nvSpPr>
          <p:spPr>
            <a:xfrm>
              <a:off x="26990" y="1993899"/>
              <a:ext cx="236539" cy="161926"/>
            </a:xfrm>
            <a:custGeom>
              <a:avLst/>
              <a:gdLst/>
              <a:ahLst/>
              <a:cxnLst>
                <a:cxn ang="0">
                  <a:pos x="wd2" y="hd2"/>
                </a:cxn>
                <a:cxn ang="5400000">
                  <a:pos x="wd2" y="hd2"/>
                </a:cxn>
                <a:cxn ang="10800000">
                  <a:pos x="wd2" y="hd2"/>
                </a:cxn>
                <a:cxn ang="16200000">
                  <a:pos x="wd2" y="hd2"/>
                </a:cxn>
              </a:cxnLst>
              <a:rect l="0" t="0" r="r" b="b"/>
              <a:pathLst>
                <a:path w="21600" h="21600" extrusionOk="0">
                  <a:moveTo>
                    <a:pt x="21600" y="5082"/>
                  </a:moveTo>
                  <a:lnTo>
                    <a:pt x="2030" y="21600"/>
                  </a:lnTo>
                  <a:lnTo>
                    <a:pt x="0" y="16518"/>
                  </a:lnTo>
                  <a:lnTo>
                    <a:pt x="19426" y="0"/>
                  </a:lnTo>
                  <a:lnTo>
                    <a:pt x="21600" y="5082"/>
                  </a:lnTo>
                  <a:close/>
                </a:path>
              </a:pathLst>
            </a:custGeom>
            <a:solidFill>
              <a:srgbClr val="F9DB91"/>
            </a:solidFill>
            <a:ln w="12700" cap="flat">
              <a:noFill/>
              <a:miter lim="400000"/>
            </a:ln>
            <a:effectLst/>
          </p:spPr>
          <p:txBody>
            <a:bodyPr wrap="square" lIns="45719" tIns="45719" rIns="45719" bIns="45719" numCol="1" anchor="t">
              <a:noAutofit/>
            </a:bodyPr>
            <a:lstStyle/>
            <a:p>
              <a:endParaRPr/>
            </a:p>
          </p:txBody>
        </p:sp>
        <p:sp>
          <p:nvSpPr>
            <p:cNvPr id="390" name="Freeform 668"/>
            <p:cNvSpPr/>
            <p:nvPr/>
          </p:nvSpPr>
          <p:spPr>
            <a:xfrm>
              <a:off x="49215" y="2093912"/>
              <a:ext cx="34926" cy="23814"/>
            </a:xfrm>
            <a:custGeom>
              <a:avLst/>
              <a:gdLst/>
              <a:ahLst/>
              <a:cxnLst>
                <a:cxn ang="0">
                  <a:pos x="wd2" y="hd2"/>
                </a:cxn>
                <a:cxn ang="5400000">
                  <a:pos x="wd2" y="hd2"/>
                </a:cxn>
                <a:cxn ang="10800000">
                  <a:pos x="wd2" y="hd2"/>
                </a:cxn>
                <a:cxn ang="16200000">
                  <a:pos x="wd2" y="hd2"/>
                </a:cxn>
              </a:cxnLst>
              <a:rect l="0" t="0" r="r" b="b"/>
              <a:pathLst>
                <a:path w="21600" h="21600" extrusionOk="0">
                  <a:moveTo>
                    <a:pt x="21600" y="4320"/>
                  </a:moveTo>
                  <a:lnTo>
                    <a:pt x="982" y="21600"/>
                  </a:lnTo>
                  <a:lnTo>
                    <a:pt x="0" y="17280"/>
                  </a:lnTo>
                  <a:lnTo>
                    <a:pt x="19636" y="0"/>
                  </a:lnTo>
                  <a:lnTo>
                    <a:pt x="21600" y="4320"/>
                  </a:lnTo>
                  <a:close/>
                </a:path>
              </a:pathLst>
            </a:custGeom>
            <a:solidFill>
              <a:srgbClr val="4D5972"/>
            </a:solidFill>
            <a:ln w="12700" cap="flat">
              <a:noFill/>
              <a:miter lim="400000"/>
            </a:ln>
            <a:effectLst/>
          </p:spPr>
          <p:txBody>
            <a:bodyPr wrap="square" lIns="45719" tIns="45719" rIns="45719" bIns="45719" numCol="1" anchor="t">
              <a:noAutofit/>
            </a:bodyPr>
            <a:lstStyle/>
            <a:p>
              <a:endParaRPr/>
            </a:p>
          </p:txBody>
        </p:sp>
        <p:sp>
          <p:nvSpPr>
            <p:cNvPr id="391" name="Freeform 669"/>
            <p:cNvSpPr/>
            <p:nvPr/>
          </p:nvSpPr>
          <p:spPr>
            <a:xfrm>
              <a:off x="76203" y="2097087"/>
              <a:ext cx="20638" cy="25401"/>
            </a:xfrm>
            <a:custGeom>
              <a:avLst/>
              <a:gdLst/>
              <a:ahLst/>
              <a:cxnLst>
                <a:cxn ang="0">
                  <a:pos x="wd2" y="hd2"/>
                </a:cxn>
                <a:cxn ang="5400000">
                  <a:pos x="wd2" y="hd2"/>
                </a:cxn>
                <a:cxn ang="10800000">
                  <a:pos x="wd2" y="hd2"/>
                </a:cxn>
                <a:cxn ang="16200000">
                  <a:pos x="wd2" y="hd2"/>
                </a:cxn>
              </a:cxnLst>
              <a:rect l="0" t="0" r="r" b="b"/>
              <a:pathLst>
                <a:path w="21600" h="21600" extrusionOk="0">
                  <a:moveTo>
                    <a:pt x="0" y="4050"/>
                  </a:moveTo>
                  <a:lnTo>
                    <a:pt x="6646" y="0"/>
                  </a:lnTo>
                  <a:lnTo>
                    <a:pt x="21600" y="18900"/>
                  </a:lnTo>
                  <a:lnTo>
                    <a:pt x="13292" y="21600"/>
                  </a:lnTo>
                  <a:lnTo>
                    <a:pt x="0" y="4050"/>
                  </a:lnTo>
                  <a:close/>
                </a:path>
              </a:pathLst>
            </a:custGeom>
            <a:solidFill>
              <a:srgbClr val="4D5972"/>
            </a:solidFill>
            <a:ln w="12700" cap="flat">
              <a:noFill/>
              <a:miter lim="400000"/>
            </a:ln>
            <a:effectLst/>
          </p:spPr>
          <p:txBody>
            <a:bodyPr wrap="square" lIns="45719" tIns="45719" rIns="45719" bIns="45719" numCol="1" anchor="t">
              <a:noAutofit/>
            </a:bodyPr>
            <a:lstStyle/>
            <a:p>
              <a:endParaRPr/>
            </a:p>
          </p:txBody>
        </p:sp>
        <p:sp>
          <p:nvSpPr>
            <p:cNvPr id="392" name="Freeform 670"/>
            <p:cNvSpPr/>
            <p:nvPr/>
          </p:nvSpPr>
          <p:spPr>
            <a:xfrm>
              <a:off x="107953" y="2078037"/>
              <a:ext cx="14288" cy="12701"/>
            </a:xfrm>
            <a:custGeom>
              <a:avLst/>
              <a:gdLst/>
              <a:ahLst/>
              <a:cxnLst>
                <a:cxn ang="0">
                  <a:pos x="wd2" y="hd2"/>
                </a:cxn>
                <a:cxn ang="5400000">
                  <a:pos x="wd2" y="hd2"/>
                </a:cxn>
                <a:cxn ang="10800000">
                  <a:pos x="wd2" y="hd2"/>
                </a:cxn>
                <a:cxn ang="16200000">
                  <a:pos x="wd2" y="hd2"/>
                </a:cxn>
              </a:cxnLst>
              <a:rect l="0" t="0" r="r" b="b"/>
              <a:pathLst>
                <a:path w="21600" h="21600" extrusionOk="0">
                  <a:moveTo>
                    <a:pt x="21600" y="16200"/>
                  </a:moveTo>
                  <a:lnTo>
                    <a:pt x="9600" y="21600"/>
                  </a:lnTo>
                  <a:lnTo>
                    <a:pt x="0" y="5400"/>
                  </a:lnTo>
                  <a:lnTo>
                    <a:pt x="12000" y="0"/>
                  </a:lnTo>
                  <a:lnTo>
                    <a:pt x="21600" y="16200"/>
                  </a:lnTo>
                  <a:close/>
                </a:path>
              </a:pathLst>
            </a:custGeom>
            <a:solidFill>
              <a:srgbClr val="4D5972"/>
            </a:solidFill>
            <a:ln w="12700" cap="flat">
              <a:noFill/>
              <a:miter lim="400000"/>
            </a:ln>
            <a:effectLst/>
          </p:spPr>
          <p:txBody>
            <a:bodyPr wrap="square" lIns="45719" tIns="45719" rIns="45719" bIns="45719" numCol="1" anchor="t">
              <a:noAutofit/>
            </a:bodyPr>
            <a:lstStyle/>
            <a:p>
              <a:endParaRPr/>
            </a:p>
          </p:txBody>
        </p:sp>
        <p:sp>
          <p:nvSpPr>
            <p:cNvPr id="393" name="Freeform 671"/>
            <p:cNvSpPr/>
            <p:nvPr/>
          </p:nvSpPr>
          <p:spPr>
            <a:xfrm>
              <a:off x="163515" y="2049462"/>
              <a:ext cx="23813" cy="25401"/>
            </a:xfrm>
            <a:custGeom>
              <a:avLst/>
              <a:gdLst/>
              <a:ahLst/>
              <a:cxnLst>
                <a:cxn ang="0">
                  <a:pos x="wd2" y="hd2"/>
                </a:cxn>
                <a:cxn ang="5400000">
                  <a:pos x="wd2" y="hd2"/>
                </a:cxn>
                <a:cxn ang="10800000">
                  <a:pos x="wd2" y="hd2"/>
                </a:cxn>
                <a:cxn ang="16200000">
                  <a:pos x="wd2" y="hd2"/>
                </a:cxn>
              </a:cxnLst>
              <a:rect l="0" t="0" r="r" b="b"/>
              <a:pathLst>
                <a:path w="21600" h="21600" extrusionOk="0">
                  <a:moveTo>
                    <a:pt x="21600" y="14850"/>
                  </a:moveTo>
                  <a:lnTo>
                    <a:pt x="11520" y="21600"/>
                  </a:lnTo>
                  <a:lnTo>
                    <a:pt x="0" y="5400"/>
                  </a:lnTo>
                  <a:lnTo>
                    <a:pt x="11520" y="0"/>
                  </a:lnTo>
                  <a:lnTo>
                    <a:pt x="21600" y="14850"/>
                  </a:lnTo>
                  <a:close/>
                </a:path>
              </a:pathLst>
            </a:custGeom>
            <a:solidFill>
              <a:srgbClr val="4D5972"/>
            </a:solidFill>
            <a:ln w="12700" cap="flat">
              <a:noFill/>
              <a:miter lim="400000"/>
            </a:ln>
            <a:effectLst/>
          </p:spPr>
          <p:txBody>
            <a:bodyPr wrap="square" lIns="45719" tIns="45719" rIns="45719" bIns="45719" numCol="1" anchor="t">
              <a:noAutofit/>
            </a:bodyPr>
            <a:lstStyle/>
            <a:p>
              <a:endParaRPr/>
            </a:p>
          </p:txBody>
        </p:sp>
        <p:sp>
          <p:nvSpPr>
            <p:cNvPr id="394" name="Freeform 672"/>
            <p:cNvSpPr/>
            <p:nvPr/>
          </p:nvSpPr>
          <p:spPr>
            <a:xfrm>
              <a:off x="203203" y="2016124"/>
              <a:ext cx="19052" cy="1587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lnTo>
                    <a:pt x="5400" y="21600"/>
                  </a:lnTo>
                  <a:lnTo>
                    <a:pt x="0" y="10800"/>
                  </a:lnTo>
                  <a:lnTo>
                    <a:pt x="16200" y="0"/>
                  </a:lnTo>
                  <a:lnTo>
                    <a:pt x="21600" y="10800"/>
                  </a:lnTo>
                  <a:close/>
                </a:path>
              </a:pathLst>
            </a:custGeom>
            <a:solidFill>
              <a:srgbClr val="4D5972"/>
            </a:solidFill>
            <a:ln w="12700" cap="flat">
              <a:noFill/>
              <a:miter lim="400000"/>
            </a:ln>
            <a:effectLst/>
          </p:spPr>
          <p:txBody>
            <a:bodyPr wrap="square" lIns="45719" tIns="45719" rIns="45719" bIns="45719" numCol="1" anchor="t">
              <a:noAutofit/>
            </a:bodyPr>
            <a:lstStyle/>
            <a:p>
              <a:endParaRPr/>
            </a:p>
          </p:txBody>
        </p:sp>
        <p:sp>
          <p:nvSpPr>
            <p:cNvPr id="395" name="Freeform 673"/>
            <p:cNvSpPr/>
            <p:nvPr/>
          </p:nvSpPr>
          <p:spPr>
            <a:xfrm>
              <a:off x="217491" y="2025649"/>
              <a:ext cx="22226" cy="17464"/>
            </a:xfrm>
            <a:custGeom>
              <a:avLst/>
              <a:gdLst/>
              <a:ahLst/>
              <a:cxnLst>
                <a:cxn ang="0">
                  <a:pos x="wd2" y="hd2"/>
                </a:cxn>
                <a:cxn ang="5400000">
                  <a:pos x="wd2" y="hd2"/>
                </a:cxn>
                <a:cxn ang="10800000">
                  <a:pos x="wd2" y="hd2"/>
                </a:cxn>
                <a:cxn ang="16200000">
                  <a:pos x="wd2" y="hd2"/>
                </a:cxn>
              </a:cxnLst>
              <a:rect l="0" t="0" r="r" b="b"/>
              <a:pathLst>
                <a:path w="21600" h="21600" extrusionOk="0">
                  <a:moveTo>
                    <a:pt x="21600" y="9818"/>
                  </a:moveTo>
                  <a:lnTo>
                    <a:pt x="4629" y="21600"/>
                  </a:lnTo>
                  <a:lnTo>
                    <a:pt x="0" y="11782"/>
                  </a:lnTo>
                  <a:lnTo>
                    <a:pt x="15429" y="0"/>
                  </a:lnTo>
                  <a:lnTo>
                    <a:pt x="21600" y="9818"/>
                  </a:lnTo>
                  <a:close/>
                </a:path>
              </a:pathLst>
            </a:custGeom>
            <a:solidFill>
              <a:srgbClr val="4D5972"/>
            </a:solidFill>
            <a:ln w="12700" cap="flat">
              <a:noFill/>
              <a:miter lim="400000"/>
            </a:ln>
            <a:effectLst/>
          </p:spPr>
          <p:txBody>
            <a:bodyPr wrap="square" lIns="45719" tIns="45719" rIns="45719" bIns="45719" numCol="1" anchor="t">
              <a:noAutofit/>
            </a:bodyPr>
            <a:lstStyle/>
            <a:p>
              <a:endParaRPr/>
            </a:p>
          </p:txBody>
        </p:sp>
        <p:sp>
          <p:nvSpPr>
            <p:cNvPr id="396" name="Freeform 674"/>
            <p:cNvSpPr/>
            <p:nvPr/>
          </p:nvSpPr>
          <p:spPr>
            <a:xfrm>
              <a:off x="122240" y="2079624"/>
              <a:ext cx="31751" cy="22226"/>
            </a:xfrm>
            <a:custGeom>
              <a:avLst/>
              <a:gdLst/>
              <a:ahLst/>
              <a:cxnLst>
                <a:cxn ang="0">
                  <a:pos x="wd2" y="hd2"/>
                </a:cxn>
                <a:cxn ang="5400000">
                  <a:pos x="wd2" y="hd2"/>
                </a:cxn>
                <a:cxn ang="10800000">
                  <a:pos x="wd2" y="hd2"/>
                </a:cxn>
                <a:cxn ang="16200000">
                  <a:pos x="wd2" y="hd2"/>
                </a:cxn>
              </a:cxnLst>
              <a:rect l="0" t="0" r="r" b="b"/>
              <a:pathLst>
                <a:path w="21600" h="21600" extrusionOk="0">
                  <a:moveTo>
                    <a:pt x="21600" y="3086"/>
                  </a:moveTo>
                  <a:lnTo>
                    <a:pt x="1080" y="21600"/>
                  </a:lnTo>
                  <a:lnTo>
                    <a:pt x="0" y="15429"/>
                  </a:lnTo>
                  <a:lnTo>
                    <a:pt x="20520" y="0"/>
                  </a:lnTo>
                  <a:lnTo>
                    <a:pt x="21600" y="3086"/>
                  </a:lnTo>
                  <a:close/>
                </a:path>
              </a:pathLst>
            </a:custGeom>
            <a:solidFill>
              <a:srgbClr val="4D5972"/>
            </a:solidFill>
            <a:ln w="12700" cap="flat">
              <a:noFill/>
              <a:miter lim="400000"/>
            </a:ln>
            <a:effectLst/>
          </p:spPr>
          <p:txBody>
            <a:bodyPr wrap="square" lIns="45719" tIns="45719" rIns="45719" bIns="45719" numCol="1" anchor="t">
              <a:noAutofit/>
            </a:bodyPr>
            <a:lstStyle/>
            <a:p>
              <a:endParaRPr/>
            </a:p>
          </p:txBody>
        </p:sp>
        <p:sp>
          <p:nvSpPr>
            <p:cNvPr id="397" name="Freeform 675"/>
            <p:cNvSpPr/>
            <p:nvPr/>
          </p:nvSpPr>
          <p:spPr>
            <a:xfrm>
              <a:off x="71364" y="2068441"/>
              <a:ext cx="299710" cy="281616"/>
            </a:xfrm>
            <a:custGeom>
              <a:avLst/>
              <a:gdLst/>
              <a:ahLst/>
              <a:cxnLst>
                <a:cxn ang="0">
                  <a:pos x="wd2" y="hd2"/>
                </a:cxn>
                <a:cxn ang="5400000">
                  <a:pos x="wd2" y="hd2"/>
                </a:cxn>
                <a:cxn ang="10800000">
                  <a:pos x="wd2" y="hd2"/>
                </a:cxn>
                <a:cxn ang="16200000">
                  <a:pos x="wd2" y="hd2"/>
                </a:cxn>
              </a:cxnLst>
              <a:rect l="0" t="0" r="r" b="b"/>
              <a:pathLst>
                <a:path w="21239" h="21170" extrusionOk="0">
                  <a:moveTo>
                    <a:pt x="20674" y="13117"/>
                  </a:moveTo>
                  <a:cubicBezTo>
                    <a:pt x="7686" y="20917"/>
                    <a:pt x="7686" y="20917"/>
                    <a:pt x="7686" y="20917"/>
                  </a:cubicBezTo>
                  <a:cubicBezTo>
                    <a:pt x="6980" y="21367"/>
                    <a:pt x="6274" y="21217"/>
                    <a:pt x="5851" y="20467"/>
                  </a:cubicBezTo>
                  <a:cubicBezTo>
                    <a:pt x="204" y="9967"/>
                    <a:pt x="204" y="9967"/>
                    <a:pt x="204" y="9967"/>
                  </a:cubicBezTo>
                  <a:cubicBezTo>
                    <a:pt x="-220" y="9367"/>
                    <a:pt x="62" y="8467"/>
                    <a:pt x="627" y="8017"/>
                  </a:cubicBezTo>
                  <a:cubicBezTo>
                    <a:pt x="13615" y="217"/>
                    <a:pt x="13615" y="217"/>
                    <a:pt x="13615" y="217"/>
                  </a:cubicBezTo>
                  <a:cubicBezTo>
                    <a:pt x="14321" y="-233"/>
                    <a:pt x="15027" y="67"/>
                    <a:pt x="15451" y="667"/>
                  </a:cubicBezTo>
                  <a:cubicBezTo>
                    <a:pt x="21098" y="11167"/>
                    <a:pt x="21098" y="11167"/>
                    <a:pt x="21098" y="11167"/>
                  </a:cubicBezTo>
                  <a:cubicBezTo>
                    <a:pt x="21380" y="11917"/>
                    <a:pt x="21239" y="12667"/>
                    <a:pt x="20674" y="13117"/>
                  </a:cubicBezTo>
                  <a:close/>
                </a:path>
              </a:pathLst>
            </a:custGeom>
            <a:solidFill>
              <a:srgbClr val="333C4F"/>
            </a:solidFill>
            <a:ln w="12700" cap="flat">
              <a:noFill/>
              <a:miter lim="400000"/>
            </a:ln>
            <a:effectLst/>
          </p:spPr>
          <p:txBody>
            <a:bodyPr wrap="square" lIns="45719" tIns="45719" rIns="45719" bIns="45719" numCol="1" anchor="t">
              <a:noAutofit/>
            </a:bodyPr>
            <a:lstStyle/>
            <a:p>
              <a:endParaRPr/>
            </a:p>
          </p:txBody>
        </p:sp>
        <p:sp>
          <p:nvSpPr>
            <p:cNvPr id="398" name="Freeform 676"/>
            <p:cNvSpPr/>
            <p:nvPr/>
          </p:nvSpPr>
          <p:spPr>
            <a:xfrm>
              <a:off x="153211" y="2143589"/>
              <a:ext cx="52717" cy="50425"/>
            </a:xfrm>
            <a:custGeom>
              <a:avLst/>
              <a:gdLst/>
              <a:ahLst/>
              <a:cxnLst>
                <a:cxn ang="0">
                  <a:pos x="wd2" y="hd2"/>
                </a:cxn>
                <a:cxn ang="5400000">
                  <a:pos x="wd2" y="hd2"/>
                </a:cxn>
                <a:cxn ang="10800000">
                  <a:pos x="wd2" y="hd2"/>
                </a:cxn>
                <a:cxn ang="16200000">
                  <a:pos x="wd2" y="hd2"/>
                </a:cxn>
              </a:cxnLst>
              <a:rect l="0" t="0" r="r" b="b"/>
              <a:pathLst>
                <a:path w="19924" h="19602" extrusionOk="0">
                  <a:moveTo>
                    <a:pt x="16226" y="15402"/>
                  </a:moveTo>
                  <a:cubicBezTo>
                    <a:pt x="11012" y="18488"/>
                    <a:pt x="11012" y="18488"/>
                    <a:pt x="11012" y="18488"/>
                  </a:cubicBezTo>
                  <a:cubicBezTo>
                    <a:pt x="8033" y="20802"/>
                    <a:pt x="4309" y="19259"/>
                    <a:pt x="2819" y="16173"/>
                  </a:cubicBezTo>
                  <a:cubicBezTo>
                    <a:pt x="585" y="13088"/>
                    <a:pt x="585" y="13088"/>
                    <a:pt x="585" y="13088"/>
                  </a:cubicBezTo>
                  <a:cubicBezTo>
                    <a:pt x="-905" y="10002"/>
                    <a:pt x="585" y="6145"/>
                    <a:pt x="3564" y="3831"/>
                  </a:cubicBezTo>
                  <a:cubicBezTo>
                    <a:pt x="8778" y="745"/>
                    <a:pt x="8778" y="745"/>
                    <a:pt x="8778" y="745"/>
                  </a:cubicBezTo>
                  <a:cubicBezTo>
                    <a:pt x="11757" y="-798"/>
                    <a:pt x="15481" y="-27"/>
                    <a:pt x="16971" y="3831"/>
                  </a:cubicBezTo>
                  <a:cubicBezTo>
                    <a:pt x="19205" y="6145"/>
                    <a:pt x="19205" y="6145"/>
                    <a:pt x="19205" y="6145"/>
                  </a:cubicBezTo>
                  <a:cubicBezTo>
                    <a:pt x="20695" y="10002"/>
                    <a:pt x="19950" y="13859"/>
                    <a:pt x="16226" y="15402"/>
                  </a:cubicBezTo>
                  <a:close/>
                </a:path>
              </a:pathLst>
            </a:custGeom>
            <a:solidFill>
              <a:srgbClr val="E2E2E5"/>
            </a:solidFill>
            <a:ln w="12700" cap="flat">
              <a:noFill/>
              <a:miter lim="400000"/>
            </a:ln>
            <a:effectLst/>
          </p:spPr>
          <p:txBody>
            <a:bodyPr wrap="square" lIns="45719" tIns="45719" rIns="45719" bIns="45719" numCol="1" anchor="t">
              <a:noAutofit/>
            </a:bodyPr>
            <a:lstStyle/>
            <a:p>
              <a:endParaRPr/>
            </a:p>
          </p:txBody>
        </p:sp>
        <p:sp>
          <p:nvSpPr>
            <p:cNvPr id="399" name="Freeform 677"/>
            <p:cNvSpPr/>
            <p:nvPr/>
          </p:nvSpPr>
          <p:spPr>
            <a:xfrm>
              <a:off x="101494" y="2173639"/>
              <a:ext cx="52115" cy="48509"/>
            </a:xfrm>
            <a:custGeom>
              <a:avLst/>
              <a:gdLst/>
              <a:ahLst/>
              <a:cxnLst>
                <a:cxn ang="0">
                  <a:pos x="wd2" y="hd2"/>
                </a:cxn>
                <a:cxn ang="5400000">
                  <a:pos x="wd2" y="hd2"/>
                </a:cxn>
                <a:cxn ang="10800000">
                  <a:pos x="wd2" y="hd2"/>
                </a:cxn>
                <a:cxn ang="16200000">
                  <a:pos x="wd2" y="hd2"/>
                </a:cxn>
              </a:cxnLst>
              <a:rect l="0" t="0" r="r" b="b"/>
              <a:pathLst>
                <a:path w="19697" h="20000" extrusionOk="0">
                  <a:moveTo>
                    <a:pt x="16717" y="16000"/>
                  </a:moveTo>
                  <a:cubicBezTo>
                    <a:pt x="11503" y="19200"/>
                    <a:pt x="11503" y="19200"/>
                    <a:pt x="11503" y="19200"/>
                  </a:cubicBezTo>
                  <a:cubicBezTo>
                    <a:pt x="8524" y="20800"/>
                    <a:pt x="4055" y="20000"/>
                    <a:pt x="2565" y="16800"/>
                  </a:cubicBezTo>
                  <a:cubicBezTo>
                    <a:pt x="1075" y="13600"/>
                    <a:pt x="1075" y="13600"/>
                    <a:pt x="1075" y="13600"/>
                  </a:cubicBezTo>
                  <a:cubicBezTo>
                    <a:pt x="-1159" y="10400"/>
                    <a:pt x="331" y="6400"/>
                    <a:pt x="3310" y="4000"/>
                  </a:cubicBezTo>
                  <a:cubicBezTo>
                    <a:pt x="8524" y="800"/>
                    <a:pt x="8524" y="800"/>
                    <a:pt x="8524" y="800"/>
                  </a:cubicBezTo>
                  <a:cubicBezTo>
                    <a:pt x="11503" y="-800"/>
                    <a:pt x="15227" y="0"/>
                    <a:pt x="17462" y="3200"/>
                  </a:cubicBezTo>
                  <a:cubicBezTo>
                    <a:pt x="18951" y="6400"/>
                    <a:pt x="18951" y="6400"/>
                    <a:pt x="18951" y="6400"/>
                  </a:cubicBezTo>
                  <a:cubicBezTo>
                    <a:pt x="20441" y="9600"/>
                    <a:pt x="19696" y="14400"/>
                    <a:pt x="16717" y="16000"/>
                  </a:cubicBezTo>
                  <a:close/>
                </a:path>
              </a:pathLst>
            </a:custGeom>
            <a:solidFill>
              <a:srgbClr val="E2E2E5"/>
            </a:solidFill>
            <a:ln w="12700" cap="flat">
              <a:noFill/>
              <a:miter lim="400000"/>
            </a:ln>
            <a:effectLst/>
          </p:spPr>
          <p:txBody>
            <a:bodyPr wrap="square" lIns="45719" tIns="45719" rIns="45719" bIns="45719" numCol="1" anchor="t">
              <a:noAutofit/>
            </a:bodyPr>
            <a:lstStyle/>
            <a:p>
              <a:endParaRPr/>
            </a:p>
          </p:txBody>
        </p:sp>
        <p:sp>
          <p:nvSpPr>
            <p:cNvPr id="400" name="Freeform 678"/>
            <p:cNvSpPr/>
            <p:nvPr/>
          </p:nvSpPr>
          <p:spPr>
            <a:xfrm>
              <a:off x="203641" y="2114461"/>
              <a:ext cx="53562" cy="49390"/>
            </a:xfrm>
            <a:custGeom>
              <a:avLst/>
              <a:gdLst/>
              <a:ahLst/>
              <a:cxnLst>
                <a:cxn ang="0">
                  <a:pos x="wd2" y="hd2"/>
                </a:cxn>
                <a:cxn ang="5400000">
                  <a:pos x="wd2" y="hd2"/>
                </a:cxn>
                <a:cxn ang="10800000">
                  <a:pos x="wd2" y="hd2"/>
                </a:cxn>
                <a:cxn ang="16200000">
                  <a:pos x="wd2" y="hd2"/>
                </a:cxn>
              </a:cxnLst>
              <a:rect l="0" t="0" r="r" b="b"/>
              <a:pathLst>
                <a:path w="19697" h="19200" extrusionOk="0">
                  <a:moveTo>
                    <a:pt x="16386" y="15000"/>
                  </a:moveTo>
                  <a:cubicBezTo>
                    <a:pt x="11172" y="18086"/>
                    <a:pt x="11172" y="18086"/>
                    <a:pt x="11172" y="18086"/>
                  </a:cubicBezTo>
                  <a:cubicBezTo>
                    <a:pt x="8193" y="20400"/>
                    <a:pt x="4469" y="18857"/>
                    <a:pt x="2234" y="15771"/>
                  </a:cubicBezTo>
                  <a:cubicBezTo>
                    <a:pt x="745" y="12686"/>
                    <a:pt x="745" y="12686"/>
                    <a:pt x="745" y="12686"/>
                  </a:cubicBezTo>
                  <a:cubicBezTo>
                    <a:pt x="-745" y="9600"/>
                    <a:pt x="0" y="5743"/>
                    <a:pt x="2979" y="4200"/>
                  </a:cubicBezTo>
                  <a:cubicBezTo>
                    <a:pt x="8193" y="1114"/>
                    <a:pt x="8193" y="1114"/>
                    <a:pt x="8193" y="1114"/>
                  </a:cubicBezTo>
                  <a:cubicBezTo>
                    <a:pt x="11172" y="-1200"/>
                    <a:pt x="15641" y="343"/>
                    <a:pt x="17131" y="3429"/>
                  </a:cubicBezTo>
                  <a:cubicBezTo>
                    <a:pt x="18621" y="6514"/>
                    <a:pt x="18621" y="6514"/>
                    <a:pt x="18621" y="6514"/>
                  </a:cubicBezTo>
                  <a:cubicBezTo>
                    <a:pt x="20855" y="9600"/>
                    <a:pt x="19365" y="13457"/>
                    <a:pt x="16386" y="15000"/>
                  </a:cubicBezTo>
                  <a:close/>
                </a:path>
              </a:pathLst>
            </a:custGeom>
            <a:solidFill>
              <a:srgbClr val="E2E2E5"/>
            </a:solidFill>
            <a:ln w="12700" cap="flat">
              <a:noFill/>
              <a:miter lim="400000"/>
            </a:ln>
            <a:effectLst/>
          </p:spPr>
          <p:txBody>
            <a:bodyPr wrap="square" lIns="45719" tIns="45719" rIns="45719" bIns="45719" numCol="1" anchor="t">
              <a:noAutofit/>
            </a:bodyPr>
            <a:lstStyle/>
            <a:p>
              <a:endParaRPr/>
            </a:p>
          </p:txBody>
        </p:sp>
        <p:sp>
          <p:nvSpPr>
            <p:cNvPr id="401" name="Freeform 679"/>
            <p:cNvSpPr/>
            <p:nvPr/>
          </p:nvSpPr>
          <p:spPr>
            <a:xfrm>
              <a:off x="179281" y="2189573"/>
              <a:ext cx="52115" cy="49978"/>
            </a:xfrm>
            <a:custGeom>
              <a:avLst/>
              <a:gdLst/>
              <a:ahLst/>
              <a:cxnLst>
                <a:cxn ang="0">
                  <a:pos x="wd2" y="hd2"/>
                </a:cxn>
                <a:cxn ang="5400000">
                  <a:pos x="wd2" y="hd2"/>
                </a:cxn>
                <a:cxn ang="10800000">
                  <a:pos x="wd2" y="hd2"/>
                </a:cxn>
                <a:cxn ang="16200000">
                  <a:pos x="wd2" y="hd2"/>
                </a:cxn>
              </a:cxnLst>
              <a:rect l="0" t="0" r="r" b="b"/>
              <a:pathLst>
                <a:path w="19697" h="20000" extrusionOk="0">
                  <a:moveTo>
                    <a:pt x="16717" y="16000"/>
                  </a:moveTo>
                  <a:cubicBezTo>
                    <a:pt x="11503" y="19200"/>
                    <a:pt x="11503" y="19200"/>
                    <a:pt x="11503" y="19200"/>
                  </a:cubicBezTo>
                  <a:cubicBezTo>
                    <a:pt x="7779" y="20800"/>
                    <a:pt x="4055" y="20000"/>
                    <a:pt x="2565" y="16800"/>
                  </a:cubicBezTo>
                  <a:cubicBezTo>
                    <a:pt x="1075" y="13600"/>
                    <a:pt x="1075" y="13600"/>
                    <a:pt x="1075" y="13600"/>
                  </a:cubicBezTo>
                  <a:cubicBezTo>
                    <a:pt x="-1159" y="10400"/>
                    <a:pt x="331" y="6400"/>
                    <a:pt x="3310" y="4000"/>
                  </a:cubicBezTo>
                  <a:cubicBezTo>
                    <a:pt x="8524" y="800"/>
                    <a:pt x="8524" y="800"/>
                    <a:pt x="8524" y="800"/>
                  </a:cubicBezTo>
                  <a:cubicBezTo>
                    <a:pt x="11503" y="-800"/>
                    <a:pt x="15227" y="0"/>
                    <a:pt x="17462" y="3200"/>
                  </a:cubicBezTo>
                  <a:cubicBezTo>
                    <a:pt x="18951" y="6400"/>
                    <a:pt x="18951" y="6400"/>
                    <a:pt x="18951" y="6400"/>
                  </a:cubicBezTo>
                  <a:cubicBezTo>
                    <a:pt x="20441" y="9600"/>
                    <a:pt x="19696" y="14400"/>
                    <a:pt x="16717" y="16000"/>
                  </a:cubicBezTo>
                  <a:close/>
                </a:path>
              </a:pathLst>
            </a:custGeom>
            <a:solidFill>
              <a:srgbClr val="E2E2E5"/>
            </a:solidFill>
            <a:ln w="12700" cap="flat">
              <a:noFill/>
              <a:miter lim="400000"/>
            </a:ln>
            <a:effectLst/>
          </p:spPr>
          <p:txBody>
            <a:bodyPr wrap="square" lIns="45719" tIns="45719" rIns="45719" bIns="45719" numCol="1" anchor="t">
              <a:noAutofit/>
            </a:bodyPr>
            <a:lstStyle/>
            <a:p>
              <a:endParaRPr/>
            </a:p>
          </p:txBody>
        </p:sp>
        <p:sp>
          <p:nvSpPr>
            <p:cNvPr id="402" name="Freeform 680"/>
            <p:cNvSpPr/>
            <p:nvPr/>
          </p:nvSpPr>
          <p:spPr>
            <a:xfrm>
              <a:off x="127457" y="2218148"/>
              <a:ext cx="53068" cy="49978"/>
            </a:xfrm>
            <a:custGeom>
              <a:avLst/>
              <a:gdLst/>
              <a:ahLst/>
              <a:cxnLst>
                <a:cxn ang="0">
                  <a:pos x="wd2" y="hd2"/>
                </a:cxn>
                <a:cxn ang="5400000">
                  <a:pos x="wd2" y="hd2"/>
                </a:cxn>
                <a:cxn ang="10800000">
                  <a:pos x="wd2" y="hd2"/>
                </a:cxn>
                <a:cxn ang="16200000">
                  <a:pos x="wd2" y="hd2"/>
                </a:cxn>
              </a:cxnLst>
              <a:rect l="0" t="0" r="r" b="b"/>
              <a:pathLst>
                <a:path w="20057" h="20000" extrusionOk="0">
                  <a:moveTo>
                    <a:pt x="16972" y="16000"/>
                  </a:moveTo>
                  <a:cubicBezTo>
                    <a:pt x="11572" y="19200"/>
                    <a:pt x="11572" y="19200"/>
                    <a:pt x="11572" y="19200"/>
                  </a:cubicBezTo>
                  <a:cubicBezTo>
                    <a:pt x="8486" y="20800"/>
                    <a:pt x="4629" y="20000"/>
                    <a:pt x="2315" y="16800"/>
                  </a:cubicBezTo>
                  <a:cubicBezTo>
                    <a:pt x="772" y="13600"/>
                    <a:pt x="772" y="13600"/>
                    <a:pt x="772" y="13600"/>
                  </a:cubicBezTo>
                  <a:cubicBezTo>
                    <a:pt x="-771" y="10400"/>
                    <a:pt x="0" y="5600"/>
                    <a:pt x="3086" y="4000"/>
                  </a:cubicBezTo>
                  <a:cubicBezTo>
                    <a:pt x="8486" y="800"/>
                    <a:pt x="8486" y="800"/>
                    <a:pt x="8486" y="800"/>
                  </a:cubicBezTo>
                  <a:cubicBezTo>
                    <a:pt x="11572" y="-800"/>
                    <a:pt x="15429" y="0"/>
                    <a:pt x="17743" y="3200"/>
                  </a:cubicBezTo>
                  <a:cubicBezTo>
                    <a:pt x="19286" y="6400"/>
                    <a:pt x="19286" y="6400"/>
                    <a:pt x="19286" y="6400"/>
                  </a:cubicBezTo>
                  <a:cubicBezTo>
                    <a:pt x="20829" y="9600"/>
                    <a:pt x="20058" y="13600"/>
                    <a:pt x="16972" y="16000"/>
                  </a:cubicBezTo>
                  <a:close/>
                </a:path>
              </a:pathLst>
            </a:custGeom>
            <a:solidFill>
              <a:srgbClr val="E2E2E5"/>
            </a:solidFill>
            <a:ln w="12700" cap="flat">
              <a:noFill/>
              <a:miter lim="400000"/>
            </a:ln>
            <a:effectLst/>
          </p:spPr>
          <p:txBody>
            <a:bodyPr wrap="square" lIns="45719" tIns="45719" rIns="45719" bIns="45719" numCol="1" anchor="t">
              <a:noAutofit/>
            </a:bodyPr>
            <a:lstStyle/>
            <a:p>
              <a:endParaRPr/>
            </a:p>
          </p:txBody>
        </p:sp>
        <p:sp>
          <p:nvSpPr>
            <p:cNvPr id="403" name="Freeform 681"/>
            <p:cNvSpPr/>
            <p:nvPr/>
          </p:nvSpPr>
          <p:spPr>
            <a:xfrm>
              <a:off x="229041" y="2159824"/>
              <a:ext cx="53562" cy="50065"/>
            </a:xfrm>
            <a:custGeom>
              <a:avLst/>
              <a:gdLst/>
              <a:ahLst/>
              <a:cxnLst>
                <a:cxn ang="0">
                  <a:pos x="wd2" y="hd2"/>
                </a:cxn>
                <a:cxn ang="5400000">
                  <a:pos x="wd2" y="hd2"/>
                </a:cxn>
                <a:cxn ang="10800000">
                  <a:pos x="wd2" y="hd2"/>
                </a:cxn>
                <a:cxn ang="16200000">
                  <a:pos x="wd2" y="hd2"/>
                </a:cxn>
              </a:cxnLst>
              <a:rect l="0" t="0" r="r" b="b"/>
              <a:pathLst>
                <a:path w="19697" h="19462" extrusionOk="0">
                  <a:moveTo>
                    <a:pt x="16386" y="15262"/>
                  </a:moveTo>
                  <a:cubicBezTo>
                    <a:pt x="11172" y="18348"/>
                    <a:pt x="11172" y="18348"/>
                    <a:pt x="11172" y="18348"/>
                  </a:cubicBezTo>
                  <a:cubicBezTo>
                    <a:pt x="8193" y="20662"/>
                    <a:pt x="4469" y="19119"/>
                    <a:pt x="2979" y="16033"/>
                  </a:cubicBezTo>
                  <a:cubicBezTo>
                    <a:pt x="745" y="12948"/>
                    <a:pt x="745" y="12948"/>
                    <a:pt x="745" y="12948"/>
                  </a:cubicBezTo>
                  <a:cubicBezTo>
                    <a:pt x="-745" y="9862"/>
                    <a:pt x="0" y="6005"/>
                    <a:pt x="2979" y="3691"/>
                  </a:cubicBezTo>
                  <a:cubicBezTo>
                    <a:pt x="8193" y="605"/>
                    <a:pt x="8193" y="605"/>
                    <a:pt x="8193" y="605"/>
                  </a:cubicBezTo>
                  <a:cubicBezTo>
                    <a:pt x="11917" y="-938"/>
                    <a:pt x="15641" y="605"/>
                    <a:pt x="17131" y="3691"/>
                  </a:cubicBezTo>
                  <a:cubicBezTo>
                    <a:pt x="18621" y="6776"/>
                    <a:pt x="18621" y="6776"/>
                    <a:pt x="18621" y="6776"/>
                  </a:cubicBezTo>
                  <a:cubicBezTo>
                    <a:pt x="20855" y="9862"/>
                    <a:pt x="19365" y="13719"/>
                    <a:pt x="16386" y="15262"/>
                  </a:cubicBezTo>
                  <a:close/>
                </a:path>
              </a:pathLst>
            </a:custGeom>
            <a:solidFill>
              <a:srgbClr val="E2E2E5"/>
            </a:solidFill>
            <a:ln w="12700" cap="flat">
              <a:noFill/>
              <a:miter lim="400000"/>
            </a:ln>
            <a:effectLst/>
          </p:spPr>
          <p:txBody>
            <a:bodyPr wrap="square" lIns="45719" tIns="45719" rIns="45719" bIns="45719" numCol="1" anchor="t">
              <a:noAutofit/>
            </a:bodyPr>
            <a:lstStyle/>
            <a:p>
              <a:endParaRPr/>
            </a:p>
          </p:txBody>
        </p:sp>
        <p:sp>
          <p:nvSpPr>
            <p:cNvPr id="404" name="Freeform 682"/>
            <p:cNvSpPr/>
            <p:nvPr/>
          </p:nvSpPr>
          <p:spPr>
            <a:xfrm>
              <a:off x="204766" y="2234023"/>
              <a:ext cx="53562" cy="49978"/>
            </a:xfrm>
            <a:custGeom>
              <a:avLst/>
              <a:gdLst/>
              <a:ahLst/>
              <a:cxnLst>
                <a:cxn ang="0">
                  <a:pos x="wd2" y="hd2"/>
                </a:cxn>
                <a:cxn ang="5400000">
                  <a:pos x="wd2" y="hd2"/>
                </a:cxn>
                <a:cxn ang="10800000">
                  <a:pos x="wd2" y="hd2"/>
                </a:cxn>
                <a:cxn ang="16200000">
                  <a:pos x="wd2" y="hd2"/>
                </a:cxn>
              </a:cxnLst>
              <a:rect l="0" t="0" r="r" b="b"/>
              <a:pathLst>
                <a:path w="19697" h="20000" extrusionOk="0">
                  <a:moveTo>
                    <a:pt x="16717" y="16000"/>
                  </a:moveTo>
                  <a:cubicBezTo>
                    <a:pt x="11503" y="19200"/>
                    <a:pt x="11503" y="19200"/>
                    <a:pt x="11503" y="19200"/>
                  </a:cubicBezTo>
                  <a:cubicBezTo>
                    <a:pt x="8524" y="20800"/>
                    <a:pt x="4055" y="20000"/>
                    <a:pt x="2565" y="16800"/>
                  </a:cubicBezTo>
                  <a:cubicBezTo>
                    <a:pt x="1075" y="13600"/>
                    <a:pt x="1075" y="13600"/>
                    <a:pt x="1075" y="13600"/>
                  </a:cubicBezTo>
                  <a:cubicBezTo>
                    <a:pt x="-1159" y="10400"/>
                    <a:pt x="331" y="5600"/>
                    <a:pt x="3310" y="4000"/>
                  </a:cubicBezTo>
                  <a:cubicBezTo>
                    <a:pt x="8524" y="800"/>
                    <a:pt x="8524" y="800"/>
                    <a:pt x="8524" y="800"/>
                  </a:cubicBezTo>
                  <a:cubicBezTo>
                    <a:pt x="11503" y="-800"/>
                    <a:pt x="15227" y="0"/>
                    <a:pt x="17462" y="3200"/>
                  </a:cubicBezTo>
                  <a:cubicBezTo>
                    <a:pt x="18951" y="6400"/>
                    <a:pt x="18951" y="6400"/>
                    <a:pt x="18951" y="6400"/>
                  </a:cubicBezTo>
                  <a:cubicBezTo>
                    <a:pt x="20441" y="9600"/>
                    <a:pt x="19696" y="14400"/>
                    <a:pt x="16717" y="16000"/>
                  </a:cubicBezTo>
                  <a:close/>
                </a:path>
              </a:pathLst>
            </a:custGeom>
            <a:solidFill>
              <a:srgbClr val="E2E2E5"/>
            </a:solidFill>
            <a:ln w="12700" cap="flat">
              <a:noFill/>
              <a:miter lim="400000"/>
            </a:ln>
            <a:effectLst/>
          </p:spPr>
          <p:txBody>
            <a:bodyPr wrap="square" lIns="45719" tIns="45719" rIns="45719" bIns="45719" numCol="1" anchor="t">
              <a:noAutofit/>
            </a:bodyPr>
            <a:lstStyle/>
            <a:p>
              <a:endParaRPr/>
            </a:p>
          </p:txBody>
        </p:sp>
        <p:sp>
          <p:nvSpPr>
            <p:cNvPr id="405" name="Freeform 683"/>
            <p:cNvSpPr/>
            <p:nvPr/>
          </p:nvSpPr>
          <p:spPr>
            <a:xfrm>
              <a:off x="154374" y="2263686"/>
              <a:ext cx="52115" cy="50425"/>
            </a:xfrm>
            <a:custGeom>
              <a:avLst/>
              <a:gdLst/>
              <a:ahLst/>
              <a:cxnLst>
                <a:cxn ang="0">
                  <a:pos x="wd2" y="hd2"/>
                </a:cxn>
                <a:cxn ang="5400000">
                  <a:pos x="wd2" y="hd2"/>
                </a:cxn>
                <a:cxn ang="10800000">
                  <a:pos x="wd2" y="hd2"/>
                </a:cxn>
                <a:cxn ang="16200000">
                  <a:pos x="wd2" y="hd2"/>
                </a:cxn>
              </a:cxnLst>
              <a:rect l="0" t="0" r="r" b="b"/>
              <a:pathLst>
                <a:path w="19697" h="19602" extrusionOk="0">
                  <a:moveTo>
                    <a:pt x="16386" y="15771"/>
                  </a:moveTo>
                  <a:cubicBezTo>
                    <a:pt x="11172" y="18857"/>
                    <a:pt x="11172" y="18857"/>
                    <a:pt x="11172" y="18857"/>
                  </a:cubicBezTo>
                  <a:cubicBezTo>
                    <a:pt x="8193" y="20400"/>
                    <a:pt x="4469" y="19629"/>
                    <a:pt x="2234" y="15771"/>
                  </a:cubicBezTo>
                  <a:cubicBezTo>
                    <a:pt x="745" y="13457"/>
                    <a:pt x="745" y="13457"/>
                    <a:pt x="745" y="13457"/>
                  </a:cubicBezTo>
                  <a:cubicBezTo>
                    <a:pt x="-745" y="9600"/>
                    <a:pt x="0" y="5743"/>
                    <a:pt x="2979" y="4200"/>
                  </a:cubicBezTo>
                  <a:cubicBezTo>
                    <a:pt x="8193" y="1114"/>
                    <a:pt x="8193" y="1114"/>
                    <a:pt x="8193" y="1114"/>
                  </a:cubicBezTo>
                  <a:cubicBezTo>
                    <a:pt x="11172" y="-1200"/>
                    <a:pt x="15641" y="343"/>
                    <a:pt x="17131" y="3429"/>
                  </a:cubicBezTo>
                  <a:cubicBezTo>
                    <a:pt x="18621" y="6514"/>
                    <a:pt x="18621" y="6514"/>
                    <a:pt x="18621" y="6514"/>
                  </a:cubicBezTo>
                  <a:cubicBezTo>
                    <a:pt x="20855" y="9600"/>
                    <a:pt x="19365" y="13457"/>
                    <a:pt x="16386" y="15771"/>
                  </a:cubicBezTo>
                  <a:close/>
                </a:path>
              </a:pathLst>
            </a:custGeom>
            <a:solidFill>
              <a:srgbClr val="E2E2E5"/>
            </a:solidFill>
            <a:ln w="12700" cap="flat">
              <a:noFill/>
              <a:miter lim="400000"/>
            </a:ln>
            <a:effectLst/>
          </p:spPr>
          <p:txBody>
            <a:bodyPr wrap="square" lIns="45719" tIns="45719" rIns="45719" bIns="45719" numCol="1" anchor="t">
              <a:noAutofit/>
            </a:bodyPr>
            <a:lstStyle/>
            <a:p>
              <a:endParaRPr/>
            </a:p>
          </p:txBody>
        </p:sp>
        <p:sp>
          <p:nvSpPr>
            <p:cNvPr id="406" name="Freeform 684"/>
            <p:cNvSpPr/>
            <p:nvPr/>
          </p:nvSpPr>
          <p:spPr>
            <a:xfrm>
              <a:off x="256042" y="2205448"/>
              <a:ext cx="53074" cy="49978"/>
            </a:xfrm>
            <a:custGeom>
              <a:avLst/>
              <a:gdLst/>
              <a:ahLst/>
              <a:cxnLst>
                <a:cxn ang="0">
                  <a:pos x="wd2" y="hd2"/>
                </a:cxn>
                <a:cxn ang="5400000">
                  <a:pos x="wd2" y="hd2"/>
                </a:cxn>
                <a:cxn ang="10800000">
                  <a:pos x="wd2" y="hd2"/>
                </a:cxn>
                <a:cxn ang="16200000">
                  <a:pos x="wd2" y="hd2"/>
                </a:cxn>
              </a:cxnLst>
              <a:rect l="0" t="0" r="r" b="b"/>
              <a:pathLst>
                <a:path w="20059" h="20000" extrusionOk="0">
                  <a:moveTo>
                    <a:pt x="16361" y="16000"/>
                  </a:moveTo>
                  <a:cubicBezTo>
                    <a:pt x="11147" y="19200"/>
                    <a:pt x="11147" y="19200"/>
                    <a:pt x="11147" y="19200"/>
                  </a:cubicBezTo>
                  <a:cubicBezTo>
                    <a:pt x="8168" y="20800"/>
                    <a:pt x="4444" y="20000"/>
                    <a:pt x="2954" y="16800"/>
                  </a:cubicBezTo>
                  <a:cubicBezTo>
                    <a:pt x="720" y="13600"/>
                    <a:pt x="720" y="13600"/>
                    <a:pt x="720" y="13600"/>
                  </a:cubicBezTo>
                  <a:cubicBezTo>
                    <a:pt x="-770" y="10400"/>
                    <a:pt x="-25" y="6400"/>
                    <a:pt x="3699" y="4000"/>
                  </a:cubicBezTo>
                  <a:cubicBezTo>
                    <a:pt x="8913" y="800"/>
                    <a:pt x="8913" y="800"/>
                    <a:pt x="8913" y="800"/>
                  </a:cubicBezTo>
                  <a:cubicBezTo>
                    <a:pt x="11892" y="-800"/>
                    <a:pt x="15616" y="0"/>
                    <a:pt x="17106" y="3200"/>
                  </a:cubicBezTo>
                  <a:cubicBezTo>
                    <a:pt x="19340" y="6400"/>
                    <a:pt x="19340" y="6400"/>
                    <a:pt x="19340" y="6400"/>
                  </a:cubicBezTo>
                  <a:cubicBezTo>
                    <a:pt x="20830" y="9600"/>
                    <a:pt x="20085" y="14400"/>
                    <a:pt x="16361" y="16000"/>
                  </a:cubicBezTo>
                  <a:close/>
                </a:path>
              </a:pathLst>
            </a:custGeom>
            <a:solidFill>
              <a:srgbClr val="E2E2E5"/>
            </a:solidFill>
            <a:ln w="12700" cap="flat">
              <a:noFill/>
              <a:miter lim="400000"/>
            </a:ln>
            <a:effectLst/>
          </p:spPr>
          <p:txBody>
            <a:bodyPr wrap="square" lIns="45719" tIns="45719" rIns="45719" bIns="45719" numCol="1" anchor="t">
              <a:noAutofit/>
            </a:bodyPr>
            <a:lstStyle/>
            <a:p>
              <a:endParaRPr/>
            </a:p>
          </p:txBody>
        </p:sp>
        <p:sp>
          <p:nvSpPr>
            <p:cNvPr id="407" name="Freeform 685"/>
            <p:cNvSpPr/>
            <p:nvPr/>
          </p:nvSpPr>
          <p:spPr>
            <a:xfrm>
              <a:off x="253612" y="2088253"/>
              <a:ext cx="46820" cy="50474"/>
            </a:xfrm>
            <a:custGeom>
              <a:avLst/>
              <a:gdLst/>
              <a:ahLst/>
              <a:cxnLst>
                <a:cxn ang="0">
                  <a:pos x="wd2" y="hd2"/>
                </a:cxn>
                <a:cxn ang="5400000">
                  <a:pos x="wd2" y="hd2"/>
                </a:cxn>
                <a:cxn ang="10800000">
                  <a:pos x="wd2" y="hd2"/>
                </a:cxn>
                <a:cxn ang="16200000">
                  <a:pos x="wd2" y="hd2"/>
                </a:cxn>
              </a:cxnLst>
              <a:rect l="0" t="0" r="r" b="b"/>
              <a:pathLst>
                <a:path w="20550" h="20810" extrusionOk="0">
                  <a:moveTo>
                    <a:pt x="18483" y="16330"/>
                  </a:moveTo>
                  <a:cubicBezTo>
                    <a:pt x="11571" y="20484"/>
                    <a:pt x="11571" y="20484"/>
                    <a:pt x="11571" y="20484"/>
                  </a:cubicBezTo>
                  <a:cubicBezTo>
                    <a:pt x="9843" y="21315"/>
                    <a:pt x="7251" y="20484"/>
                    <a:pt x="6387" y="18823"/>
                  </a:cubicBezTo>
                  <a:cubicBezTo>
                    <a:pt x="339" y="9684"/>
                    <a:pt x="339" y="9684"/>
                    <a:pt x="339" y="9684"/>
                  </a:cubicBezTo>
                  <a:cubicBezTo>
                    <a:pt x="-525" y="8023"/>
                    <a:pt x="339" y="5530"/>
                    <a:pt x="2067" y="4700"/>
                  </a:cubicBezTo>
                  <a:cubicBezTo>
                    <a:pt x="8979" y="546"/>
                    <a:pt x="8979" y="546"/>
                    <a:pt x="8979" y="546"/>
                  </a:cubicBezTo>
                  <a:cubicBezTo>
                    <a:pt x="10707" y="-285"/>
                    <a:pt x="13299" y="-285"/>
                    <a:pt x="14163" y="1377"/>
                  </a:cubicBezTo>
                  <a:cubicBezTo>
                    <a:pt x="20211" y="11346"/>
                    <a:pt x="20211" y="11346"/>
                    <a:pt x="20211" y="11346"/>
                  </a:cubicBezTo>
                  <a:cubicBezTo>
                    <a:pt x="21075" y="13007"/>
                    <a:pt x="20211" y="15500"/>
                    <a:pt x="18483" y="16330"/>
                  </a:cubicBezTo>
                  <a:close/>
                </a:path>
              </a:pathLst>
            </a:custGeom>
            <a:solidFill>
              <a:srgbClr val="EE2C3F"/>
            </a:solidFill>
            <a:ln w="12700" cap="flat">
              <a:noFill/>
              <a:miter lim="400000"/>
            </a:ln>
            <a:effectLst/>
          </p:spPr>
          <p:txBody>
            <a:bodyPr wrap="square" lIns="45719" tIns="45719" rIns="45719" bIns="45719" numCol="1" anchor="t">
              <a:noAutofit/>
            </a:bodyPr>
            <a:lstStyle/>
            <a:p>
              <a:endParaRPr/>
            </a:p>
          </p:txBody>
        </p:sp>
        <p:sp>
          <p:nvSpPr>
            <p:cNvPr id="408" name="Freeform 686"/>
            <p:cNvSpPr/>
            <p:nvPr/>
          </p:nvSpPr>
          <p:spPr>
            <a:xfrm>
              <a:off x="305007" y="2178295"/>
              <a:ext cx="46225" cy="49746"/>
            </a:xfrm>
            <a:custGeom>
              <a:avLst/>
              <a:gdLst/>
              <a:ahLst/>
              <a:cxnLst>
                <a:cxn ang="0">
                  <a:pos x="wd2" y="hd2"/>
                </a:cxn>
                <a:cxn ang="5400000">
                  <a:pos x="wd2" y="hd2"/>
                </a:cxn>
                <a:cxn ang="10800000">
                  <a:pos x="wd2" y="hd2"/>
                </a:cxn>
                <a:cxn ang="16200000">
                  <a:pos x="wd2" y="hd2"/>
                </a:cxn>
              </a:cxnLst>
              <a:rect l="0" t="0" r="r" b="b"/>
              <a:pathLst>
                <a:path w="20289" h="20510" extrusionOk="0">
                  <a:moveTo>
                    <a:pt x="18222" y="16690"/>
                  </a:moveTo>
                  <a:cubicBezTo>
                    <a:pt x="11310" y="20013"/>
                    <a:pt x="11310" y="20013"/>
                    <a:pt x="11310" y="20013"/>
                  </a:cubicBezTo>
                  <a:cubicBezTo>
                    <a:pt x="9582" y="20844"/>
                    <a:pt x="6990" y="20844"/>
                    <a:pt x="6126" y="18352"/>
                  </a:cubicBezTo>
                  <a:cubicBezTo>
                    <a:pt x="942" y="10044"/>
                    <a:pt x="942" y="10044"/>
                    <a:pt x="942" y="10044"/>
                  </a:cubicBezTo>
                  <a:cubicBezTo>
                    <a:pt x="-786" y="7552"/>
                    <a:pt x="78" y="5890"/>
                    <a:pt x="1806" y="4229"/>
                  </a:cubicBezTo>
                  <a:cubicBezTo>
                    <a:pt x="8718" y="906"/>
                    <a:pt x="8718" y="906"/>
                    <a:pt x="8718" y="906"/>
                  </a:cubicBezTo>
                  <a:cubicBezTo>
                    <a:pt x="11310" y="-756"/>
                    <a:pt x="13038" y="75"/>
                    <a:pt x="14766" y="1736"/>
                  </a:cubicBezTo>
                  <a:cubicBezTo>
                    <a:pt x="19950" y="10875"/>
                    <a:pt x="19950" y="10875"/>
                    <a:pt x="19950" y="10875"/>
                  </a:cubicBezTo>
                  <a:cubicBezTo>
                    <a:pt x="20814" y="12536"/>
                    <a:pt x="19950" y="15029"/>
                    <a:pt x="18222" y="16690"/>
                  </a:cubicBezTo>
                  <a:close/>
                </a:path>
              </a:pathLst>
            </a:custGeom>
            <a:solidFill>
              <a:srgbClr val="F7F8F8"/>
            </a:solidFill>
            <a:ln w="12700" cap="flat">
              <a:noFill/>
              <a:miter lim="400000"/>
            </a:ln>
            <a:effectLst/>
          </p:spPr>
          <p:txBody>
            <a:bodyPr wrap="square" lIns="45719" tIns="45719" rIns="45719" bIns="45719" numCol="1" anchor="t">
              <a:noAutofit/>
            </a:bodyPr>
            <a:lstStyle/>
            <a:p>
              <a:endParaRPr/>
            </a:p>
          </p:txBody>
        </p:sp>
        <p:sp>
          <p:nvSpPr>
            <p:cNvPr id="409" name="Freeform 687"/>
            <p:cNvSpPr/>
            <p:nvPr/>
          </p:nvSpPr>
          <p:spPr>
            <a:xfrm>
              <a:off x="279704" y="2134795"/>
              <a:ext cx="45436" cy="46822"/>
            </a:xfrm>
            <a:custGeom>
              <a:avLst/>
              <a:gdLst/>
              <a:ahLst/>
              <a:cxnLst>
                <a:cxn ang="0">
                  <a:pos x="wd2" y="hd2"/>
                </a:cxn>
                <a:cxn ang="5400000">
                  <a:pos x="wd2" y="hd2"/>
                </a:cxn>
                <a:cxn ang="10800000">
                  <a:pos x="wd2" y="hd2"/>
                </a:cxn>
                <a:cxn ang="16200000">
                  <a:pos x="wd2" y="hd2"/>
                </a:cxn>
              </a:cxnLst>
              <a:rect l="0" t="0" r="r" b="b"/>
              <a:pathLst>
                <a:path w="19942" h="20550" extrusionOk="0">
                  <a:moveTo>
                    <a:pt x="17315" y="16755"/>
                  </a:moveTo>
                  <a:cubicBezTo>
                    <a:pt x="12131" y="20211"/>
                    <a:pt x="12131" y="20211"/>
                    <a:pt x="12131" y="20211"/>
                  </a:cubicBezTo>
                  <a:cubicBezTo>
                    <a:pt x="9539" y="21075"/>
                    <a:pt x="6947" y="20211"/>
                    <a:pt x="5219" y="18483"/>
                  </a:cubicBezTo>
                  <a:cubicBezTo>
                    <a:pt x="899" y="10707"/>
                    <a:pt x="899" y="10707"/>
                    <a:pt x="899" y="10707"/>
                  </a:cubicBezTo>
                  <a:cubicBezTo>
                    <a:pt x="-829" y="8115"/>
                    <a:pt x="35" y="5523"/>
                    <a:pt x="2627" y="3795"/>
                  </a:cubicBezTo>
                  <a:cubicBezTo>
                    <a:pt x="7811" y="339"/>
                    <a:pt x="7811" y="339"/>
                    <a:pt x="7811" y="339"/>
                  </a:cubicBezTo>
                  <a:cubicBezTo>
                    <a:pt x="10403" y="-525"/>
                    <a:pt x="12995" y="339"/>
                    <a:pt x="14723" y="2067"/>
                  </a:cubicBezTo>
                  <a:cubicBezTo>
                    <a:pt x="19043" y="10707"/>
                    <a:pt x="19043" y="10707"/>
                    <a:pt x="19043" y="10707"/>
                  </a:cubicBezTo>
                  <a:cubicBezTo>
                    <a:pt x="20771" y="12435"/>
                    <a:pt x="19907" y="15891"/>
                    <a:pt x="17315" y="16755"/>
                  </a:cubicBezTo>
                  <a:close/>
                </a:path>
              </a:pathLst>
            </a:custGeom>
            <a:solidFill>
              <a:srgbClr val="E2E2E5"/>
            </a:solidFill>
            <a:ln w="12700" cap="flat">
              <a:noFill/>
              <a:miter lim="400000"/>
            </a:ln>
            <a:effectLst/>
          </p:spPr>
          <p:txBody>
            <a:bodyPr wrap="square" lIns="45719" tIns="45719" rIns="45719" bIns="45719" numCol="1" anchor="t">
              <a:noAutofit/>
            </a:bodyPr>
            <a:lstStyle/>
            <a:p>
              <a:endParaRPr/>
            </a:p>
          </p:txBody>
        </p:sp>
        <p:sp>
          <p:nvSpPr>
            <p:cNvPr id="410" name="Freeform 688"/>
            <p:cNvSpPr/>
            <p:nvPr/>
          </p:nvSpPr>
          <p:spPr>
            <a:xfrm>
              <a:off x="49215" y="2031999"/>
              <a:ext cx="215902" cy="128589"/>
            </a:xfrm>
            <a:custGeom>
              <a:avLst/>
              <a:gdLst/>
              <a:ahLst/>
              <a:cxnLst>
                <a:cxn ang="0">
                  <a:pos x="wd2" y="hd2"/>
                </a:cxn>
                <a:cxn ang="5400000">
                  <a:pos x="wd2" y="hd2"/>
                </a:cxn>
                <a:cxn ang="10800000">
                  <a:pos x="wd2" y="hd2"/>
                </a:cxn>
                <a:cxn ang="16200000">
                  <a:pos x="wd2" y="hd2"/>
                </a:cxn>
              </a:cxnLst>
              <a:rect l="0" t="0" r="r" b="b"/>
              <a:pathLst>
                <a:path w="21600" h="21600" extrusionOk="0">
                  <a:moveTo>
                    <a:pt x="21600" y="1067"/>
                  </a:moveTo>
                  <a:lnTo>
                    <a:pt x="159" y="21600"/>
                  </a:lnTo>
                  <a:lnTo>
                    <a:pt x="0" y="20800"/>
                  </a:lnTo>
                  <a:lnTo>
                    <a:pt x="21441" y="0"/>
                  </a:lnTo>
                  <a:lnTo>
                    <a:pt x="21600" y="1067"/>
                  </a:lnTo>
                  <a:close/>
                </a:path>
              </a:pathLst>
            </a:custGeom>
            <a:solidFill>
              <a:srgbClr val="333C4F"/>
            </a:solidFill>
            <a:ln w="12700" cap="flat">
              <a:noFill/>
              <a:miter lim="400000"/>
            </a:ln>
            <a:effectLst/>
          </p:spPr>
          <p:txBody>
            <a:bodyPr wrap="square" lIns="45719" tIns="45719" rIns="45719" bIns="45719" numCol="1" anchor="t">
              <a:noAutofit/>
            </a:bodyPr>
            <a:lstStyle/>
            <a:p>
              <a:endParaRPr/>
            </a:p>
          </p:txBody>
        </p:sp>
        <p:sp>
          <p:nvSpPr>
            <p:cNvPr id="411" name="Freeform 689"/>
            <p:cNvSpPr/>
            <p:nvPr/>
          </p:nvSpPr>
          <p:spPr>
            <a:xfrm>
              <a:off x="2413222" y="2672782"/>
              <a:ext cx="52170" cy="97548"/>
            </a:xfrm>
            <a:custGeom>
              <a:avLst/>
              <a:gdLst/>
              <a:ahLst/>
              <a:cxnLst>
                <a:cxn ang="0">
                  <a:pos x="wd2" y="hd2"/>
                </a:cxn>
                <a:cxn ang="5400000">
                  <a:pos x="wd2" y="hd2"/>
                </a:cxn>
                <a:cxn ang="10800000">
                  <a:pos x="wd2" y="hd2"/>
                </a:cxn>
                <a:cxn ang="16200000">
                  <a:pos x="wd2" y="hd2"/>
                </a:cxn>
              </a:cxnLst>
              <a:rect l="0" t="0" r="r" b="b"/>
              <a:pathLst>
                <a:path w="20281" h="16801" extrusionOk="0">
                  <a:moveTo>
                    <a:pt x="16424" y="10323"/>
                  </a:moveTo>
                  <a:cubicBezTo>
                    <a:pt x="20281" y="1408"/>
                    <a:pt x="20281" y="1408"/>
                    <a:pt x="20281" y="1408"/>
                  </a:cubicBezTo>
                  <a:cubicBezTo>
                    <a:pt x="20281" y="1408"/>
                    <a:pt x="14881" y="-2363"/>
                    <a:pt x="5624" y="2437"/>
                  </a:cubicBezTo>
                  <a:cubicBezTo>
                    <a:pt x="5624" y="2437"/>
                    <a:pt x="-1319" y="13408"/>
                    <a:pt x="224" y="16151"/>
                  </a:cubicBezTo>
                  <a:cubicBezTo>
                    <a:pt x="1767" y="19237"/>
                    <a:pt x="16424" y="10323"/>
                    <a:pt x="16424" y="10323"/>
                  </a:cubicBezTo>
                  <a:close/>
                </a:path>
              </a:pathLst>
            </a:custGeom>
            <a:solidFill>
              <a:srgbClr val="FED4A7"/>
            </a:solidFill>
            <a:ln w="12700" cap="flat">
              <a:noFill/>
              <a:miter lim="400000"/>
            </a:ln>
            <a:effectLst/>
          </p:spPr>
          <p:txBody>
            <a:bodyPr wrap="square" lIns="45719" tIns="45719" rIns="45719" bIns="45719" numCol="1" anchor="t">
              <a:noAutofit/>
            </a:bodyPr>
            <a:lstStyle/>
            <a:p>
              <a:endParaRPr/>
            </a:p>
          </p:txBody>
        </p:sp>
        <p:sp>
          <p:nvSpPr>
            <p:cNvPr id="412" name="Freeform 690"/>
            <p:cNvSpPr/>
            <p:nvPr/>
          </p:nvSpPr>
          <p:spPr>
            <a:xfrm>
              <a:off x="739779" y="2398712"/>
              <a:ext cx="565151" cy="630239"/>
            </a:xfrm>
            <a:custGeom>
              <a:avLst/>
              <a:gdLst/>
              <a:ahLst/>
              <a:cxnLst>
                <a:cxn ang="0">
                  <a:pos x="wd2" y="hd2"/>
                </a:cxn>
                <a:cxn ang="5400000">
                  <a:pos x="wd2" y="hd2"/>
                </a:cxn>
                <a:cxn ang="10800000">
                  <a:pos x="wd2" y="hd2"/>
                </a:cxn>
                <a:cxn ang="16200000">
                  <a:pos x="wd2" y="hd2"/>
                </a:cxn>
              </a:cxnLst>
              <a:rect l="0" t="0" r="r" b="b"/>
              <a:pathLst>
                <a:path w="21600" h="21600" extrusionOk="0">
                  <a:moveTo>
                    <a:pt x="16867" y="871"/>
                  </a:moveTo>
                  <a:lnTo>
                    <a:pt x="15229" y="381"/>
                  </a:lnTo>
                  <a:lnTo>
                    <a:pt x="13834" y="1251"/>
                  </a:lnTo>
                  <a:lnTo>
                    <a:pt x="12196" y="816"/>
                  </a:lnTo>
                  <a:lnTo>
                    <a:pt x="10800" y="1687"/>
                  </a:lnTo>
                  <a:lnTo>
                    <a:pt x="9101" y="1251"/>
                  </a:lnTo>
                  <a:lnTo>
                    <a:pt x="7766" y="2122"/>
                  </a:lnTo>
                  <a:lnTo>
                    <a:pt x="6067" y="1687"/>
                  </a:lnTo>
                  <a:lnTo>
                    <a:pt x="4733" y="2557"/>
                  </a:lnTo>
                  <a:lnTo>
                    <a:pt x="3034" y="2122"/>
                  </a:lnTo>
                  <a:lnTo>
                    <a:pt x="1638" y="2992"/>
                  </a:lnTo>
                  <a:lnTo>
                    <a:pt x="0" y="2503"/>
                  </a:lnTo>
                  <a:lnTo>
                    <a:pt x="121" y="3210"/>
                  </a:lnTo>
                  <a:lnTo>
                    <a:pt x="1456" y="10718"/>
                  </a:lnTo>
                  <a:lnTo>
                    <a:pt x="3337" y="21600"/>
                  </a:lnTo>
                  <a:lnTo>
                    <a:pt x="21600" y="19097"/>
                  </a:lnTo>
                  <a:lnTo>
                    <a:pt x="19719" y="8161"/>
                  </a:lnTo>
                  <a:lnTo>
                    <a:pt x="18384" y="653"/>
                  </a:lnTo>
                  <a:lnTo>
                    <a:pt x="18263" y="0"/>
                  </a:lnTo>
                  <a:lnTo>
                    <a:pt x="16867" y="871"/>
                  </a:lnTo>
                  <a:close/>
                </a:path>
              </a:pathLst>
            </a:custGeom>
            <a:solidFill>
              <a:srgbClr val="F3F3F3"/>
            </a:solidFill>
            <a:ln w="12700" cap="flat">
              <a:noFill/>
              <a:miter lim="400000"/>
            </a:ln>
            <a:effectLst/>
          </p:spPr>
          <p:txBody>
            <a:bodyPr wrap="square" lIns="45719" tIns="45719" rIns="45719" bIns="45719" numCol="1" anchor="t">
              <a:noAutofit/>
            </a:bodyPr>
            <a:lstStyle/>
            <a:p>
              <a:endParaRPr/>
            </a:p>
          </p:txBody>
        </p:sp>
        <p:sp>
          <p:nvSpPr>
            <p:cNvPr id="413" name="Freeform 691"/>
            <p:cNvSpPr/>
            <p:nvPr/>
          </p:nvSpPr>
          <p:spPr>
            <a:xfrm>
              <a:off x="779466" y="2457449"/>
              <a:ext cx="423863" cy="116027"/>
            </a:xfrm>
            <a:custGeom>
              <a:avLst/>
              <a:gdLst/>
              <a:ahLst/>
              <a:cxnLst>
                <a:cxn ang="0">
                  <a:pos x="wd2" y="hd2"/>
                </a:cxn>
                <a:cxn ang="5400000">
                  <a:pos x="wd2" y="hd2"/>
                </a:cxn>
                <a:cxn ang="10800000">
                  <a:pos x="wd2" y="hd2"/>
                </a:cxn>
                <a:cxn ang="16200000">
                  <a:pos x="wd2" y="hd2"/>
                </a:cxn>
              </a:cxnLst>
              <a:rect l="0" t="0" r="r" b="b"/>
              <a:pathLst>
                <a:path w="21600" h="21334" extrusionOk="0">
                  <a:moveTo>
                    <a:pt x="21296" y="9885"/>
                  </a:moveTo>
                  <a:cubicBezTo>
                    <a:pt x="710" y="21234"/>
                    <a:pt x="710" y="21234"/>
                    <a:pt x="710" y="21234"/>
                  </a:cubicBezTo>
                  <a:cubicBezTo>
                    <a:pt x="608" y="21600"/>
                    <a:pt x="406" y="20868"/>
                    <a:pt x="406" y="20502"/>
                  </a:cubicBezTo>
                  <a:cubicBezTo>
                    <a:pt x="0" y="13180"/>
                    <a:pt x="0" y="13180"/>
                    <a:pt x="0" y="13180"/>
                  </a:cubicBezTo>
                  <a:cubicBezTo>
                    <a:pt x="0" y="12447"/>
                    <a:pt x="101" y="11715"/>
                    <a:pt x="304" y="11715"/>
                  </a:cubicBezTo>
                  <a:cubicBezTo>
                    <a:pt x="20890" y="0"/>
                    <a:pt x="20890" y="0"/>
                    <a:pt x="20890" y="0"/>
                  </a:cubicBezTo>
                  <a:cubicBezTo>
                    <a:pt x="21093" y="0"/>
                    <a:pt x="21194" y="366"/>
                    <a:pt x="21296" y="1098"/>
                  </a:cubicBezTo>
                  <a:cubicBezTo>
                    <a:pt x="21600" y="8420"/>
                    <a:pt x="21600" y="8420"/>
                    <a:pt x="21600" y="8420"/>
                  </a:cubicBezTo>
                  <a:cubicBezTo>
                    <a:pt x="21600" y="9153"/>
                    <a:pt x="21499" y="9885"/>
                    <a:pt x="21296" y="9885"/>
                  </a:cubicBezTo>
                  <a:close/>
                </a:path>
              </a:pathLst>
            </a:custGeom>
            <a:solidFill>
              <a:srgbClr val="EE2C3F"/>
            </a:solidFill>
            <a:ln w="12700" cap="flat">
              <a:noFill/>
              <a:miter lim="400000"/>
            </a:ln>
            <a:effectLst/>
          </p:spPr>
          <p:txBody>
            <a:bodyPr wrap="square" lIns="45719" tIns="45719" rIns="45719" bIns="45719" numCol="1" anchor="t">
              <a:noAutofit/>
            </a:bodyPr>
            <a:lstStyle/>
            <a:p>
              <a:endParaRPr/>
            </a:p>
          </p:txBody>
        </p:sp>
        <p:sp>
          <p:nvSpPr>
            <p:cNvPr id="414" name="Freeform 692"/>
            <p:cNvSpPr/>
            <p:nvPr/>
          </p:nvSpPr>
          <p:spPr>
            <a:xfrm>
              <a:off x="790579" y="2579687"/>
              <a:ext cx="144463" cy="165245"/>
            </a:xfrm>
            <a:custGeom>
              <a:avLst/>
              <a:gdLst/>
              <a:ahLst/>
              <a:cxnLst>
                <a:cxn ang="0">
                  <a:pos x="wd2" y="hd2"/>
                </a:cxn>
                <a:cxn ang="5400000">
                  <a:pos x="wd2" y="hd2"/>
                </a:cxn>
                <a:cxn ang="10800000">
                  <a:pos x="wd2" y="hd2"/>
                </a:cxn>
                <a:cxn ang="16200000">
                  <a:pos x="wd2" y="hd2"/>
                </a:cxn>
              </a:cxnLst>
              <a:rect l="0" t="0" r="r" b="b"/>
              <a:pathLst>
                <a:path w="21600" h="21413" extrusionOk="0">
                  <a:moveTo>
                    <a:pt x="20700" y="19286"/>
                  </a:moveTo>
                  <a:cubicBezTo>
                    <a:pt x="4500" y="21343"/>
                    <a:pt x="4500" y="21343"/>
                    <a:pt x="4500" y="21343"/>
                  </a:cubicBezTo>
                  <a:cubicBezTo>
                    <a:pt x="3900" y="21600"/>
                    <a:pt x="3300" y="21086"/>
                    <a:pt x="3300" y="20829"/>
                  </a:cubicBezTo>
                  <a:cubicBezTo>
                    <a:pt x="0" y="3086"/>
                    <a:pt x="0" y="3086"/>
                    <a:pt x="0" y="3086"/>
                  </a:cubicBezTo>
                  <a:cubicBezTo>
                    <a:pt x="0" y="2829"/>
                    <a:pt x="300" y="2314"/>
                    <a:pt x="900" y="2314"/>
                  </a:cubicBezTo>
                  <a:cubicBezTo>
                    <a:pt x="17400" y="0"/>
                    <a:pt x="17400" y="0"/>
                    <a:pt x="17400" y="0"/>
                  </a:cubicBezTo>
                  <a:cubicBezTo>
                    <a:pt x="17700" y="0"/>
                    <a:pt x="18300" y="257"/>
                    <a:pt x="18300" y="771"/>
                  </a:cubicBezTo>
                  <a:cubicBezTo>
                    <a:pt x="21600" y="18257"/>
                    <a:pt x="21600" y="18257"/>
                    <a:pt x="21600" y="18257"/>
                  </a:cubicBezTo>
                  <a:cubicBezTo>
                    <a:pt x="21600" y="18771"/>
                    <a:pt x="21300" y="19286"/>
                    <a:pt x="20700" y="19286"/>
                  </a:cubicBezTo>
                  <a:close/>
                </a:path>
              </a:pathLst>
            </a:custGeom>
            <a:solidFill>
              <a:srgbClr val="D7D6D6"/>
            </a:solidFill>
            <a:ln w="12700" cap="flat">
              <a:noFill/>
              <a:miter lim="400000"/>
            </a:ln>
            <a:effectLst/>
          </p:spPr>
          <p:txBody>
            <a:bodyPr wrap="square" lIns="45719" tIns="45719" rIns="45719" bIns="45719" numCol="1" anchor="t">
              <a:noAutofit/>
            </a:bodyPr>
            <a:lstStyle/>
            <a:p>
              <a:endParaRPr/>
            </a:p>
          </p:txBody>
        </p:sp>
        <p:sp>
          <p:nvSpPr>
            <p:cNvPr id="415" name="Freeform 693"/>
            <p:cNvSpPr/>
            <p:nvPr/>
          </p:nvSpPr>
          <p:spPr>
            <a:xfrm>
              <a:off x="817566" y="2743199"/>
              <a:ext cx="155576" cy="242889"/>
            </a:xfrm>
            <a:custGeom>
              <a:avLst/>
              <a:gdLst/>
              <a:ahLst/>
              <a:cxnLst>
                <a:cxn ang="0">
                  <a:pos x="wd2" y="hd2"/>
                </a:cxn>
                <a:cxn ang="5400000">
                  <a:pos x="wd2" y="hd2"/>
                </a:cxn>
                <a:cxn ang="10800000">
                  <a:pos x="wd2" y="hd2"/>
                </a:cxn>
                <a:cxn ang="16200000">
                  <a:pos x="wd2" y="hd2"/>
                </a:cxn>
              </a:cxnLst>
              <a:rect l="0" t="0" r="r" b="b"/>
              <a:pathLst>
                <a:path w="21600" h="21600" extrusionOk="0">
                  <a:moveTo>
                    <a:pt x="20492" y="20184"/>
                  </a:moveTo>
                  <a:cubicBezTo>
                    <a:pt x="5815" y="21600"/>
                    <a:pt x="5815" y="21600"/>
                    <a:pt x="5815" y="21600"/>
                  </a:cubicBezTo>
                  <a:cubicBezTo>
                    <a:pt x="5262" y="21600"/>
                    <a:pt x="4708" y="21423"/>
                    <a:pt x="4708" y="21069"/>
                  </a:cubicBezTo>
                  <a:cubicBezTo>
                    <a:pt x="0" y="2302"/>
                    <a:pt x="0" y="2302"/>
                    <a:pt x="0" y="2302"/>
                  </a:cubicBezTo>
                  <a:cubicBezTo>
                    <a:pt x="0" y="1948"/>
                    <a:pt x="277" y="1593"/>
                    <a:pt x="831" y="1416"/>
                  </a:cubicBezTo>
                  <a:cubicBezTo>
                    <a:pt x="15785" y="0"/>
                    <a:pt x="15785" y="0"/>
                    <a:pt x="15785" y="0"/>
                  </a:cubicBezTo>
                  <a:cubicBezTo>
                    <a:pt x="16338" y="0"/>
                    <a:pt x="16892" y="177"/>
                    <a:pt x="16892" y="531"/>
                  </a:cubicBezTo>
                  <a:cubicBezTo>
                    <a:pt x="21600" y="19298"/>
                    <a:pt x="21600" y="19298"/>
                    <a:pt x="21600" y="19298"/>
                  </a:cubicBezTo>
                  <a:cubicBezTo>
                    <a:pt x="21600" y="19652"/>
                    <a:pt x="21046" y="20007"/>
                    <a:pt x="20492" y="20184"/>
                  </a:cubicBezTo>
                  <a:close/>
                </a:path>
              </a:pathLst>
            </a:custGeom>
            <a:solidFill>
              <a:srgbClr val="D7D6D6"/>
            </a:solidFill>
            <a:ln w="12700" cap="flat">
              <a:noFill/>
              <a:miter lim="400000"/>
            </a:ln>
            <a:effectLst/>
          </p:spPr>
          <p:txBody>
            <a:bodyPr wrap="square" lIns="45719" tIns="45719" rIns="45719" bIns="45719" numCol="1" anchor="t">
              <a:noAutofit/>
            </a:bodyPr>
            <a:lstStyle/>
            <a:p>
              <a:endParaRPr/>
            </a:p>
          </p:txBody>
        </p:sp>
        <p:sp>
          <p:nvSpPr>
            <p:cNvPr id="416" name="Freeform 694"/>
            <p:cNvSpPr/>
            <p:nvPr/>
          </p:nvSpPr>
          <p:spPr>
            <a:xfrm>
              <a:off x="930279" y="2533649"/>
              <a:ext cx="282576" cy="85726"/>
            </a:xfrm>
            <a:custGeom>
              <a:avLst/>
              <a:gdLst/>
              <a:ahLst/>
              <a:cxnLst>
                <a:cxn ang="0">
                  <a:pos x="wd2" y="hd2"/>
                </a:cxn>
                <a:cxn ang="5400000">
                  <a:pos x="wd2" y="hd2"/>
                </a:cxn>
                <a:cxn ang="10800000">
                  <a:pos x="wd2" y="hd2"/>
                </a:cxn>
                <a:cxn ang="16200000">
                  <a:pos x="wd2" y="hd2"/>
                </a:cxn>
              </a:cxnLst>
              <a:rect l="0" t="0" r="r" b="b"/>
              <a:pathLst>
                <a:path w="21600" h="21600" extrusionOk="0">
                  <a:moveTo>
                    <a:pt x="21296" y="11051"/>
                  </a:moveTo>
                  <a:cubicBezTo>
                    <a:pt x="913" y="21600"/>
                    <a:pt x="913" y="21600"/>
                    <a:pt x="913" y="21600"/>
                  </a:cubicBezTo>
                  <a:cubicBezTo>
                    <a:pt x="608" y="21600"/>
                    <a:pt x="456" y="21098"/>
                    <a:pt x="456" y="20595"/>
                  </a:cubicBezTo>
                  <a:cubicBezTo>
                    <a:pt x="0" y="12056"/>
                    <a:pt x="0" y="12056"/>
                    <a:pt x="0" y="12056"/>
                  </a:cubicBezTo>
                  <a:cubicBezTo>
                    <a:pt x="0" y="11051"/>
                    <a:pt x="152" y="10549"/>
                    <a:pt x="304" y="10549"/>
                  </a:cubicBezTo>
                  <a:cubicBezTo>
                    <a:pt x="20839" y="0"/>
                    <a:pt x="20839" y="0"/>
                    <a:pt x="20839" y="0"/>
                  </a:cubicBezTo>
                  <a:cubicBezTo>
                    <a:pt x="20992" y="0"/>
                    <a:pt x="21144" y="502"/>
                    <a:pt x="21144" y="1005"/>
                  </a:cubicBezTo>
                  <a:cubicBezTo>
                    <a:pt x="21600" y="9544"/>
                    <a:pt x="21600" y="9544"/>
                    <a:pt x="21600" y="9544"/>
                  </a:cubicBezTo>
                  <a:cubicBezTo>
                    <a:pt x="21600" y="10047"/>
                    <a:pt x="21448" y="10549"/>
                    <a:pt x="21296" y="11051"/>
                  </a:cubicBezTo>
                  <a:close/>
                </a:path>
              </a:pathLst>
            </a:custGeom>
            <a:solidFill>
              <a:srgbClr val="D7D6D6"/>
            </a:solidFill>
            <a:ln w="12700" cap="flat">
              <a:noFill/>
              <a:miter lim="400000"/>
            </a:ln>
            <a:effectLst/>
          </p:spPr>
          <p:txBody>
            <a:bodyPr wrap="square" lIns="45719" tIns="45719" rIns="45719" bIns="45719" numCol="1" anchor="t">
              <a:noAutofit/>
            </a:bodyPr>
            <a:lstStyle/>
            <a:p>
              <a:endParaRPr/>
            </a:p>
          </p:txBody>
        </p:sp>
        <p:sp>
          <p:nvSpPr>
            <p:cNvPr id="417" name="Freeform 695"/>
            <p:cNvSpPr/>
            <p:nvPr/>
          </p:nvSpPr>
          <p:spPr>
            <a:xfrm>
              <a:off x="938216" y="2589212"/>
              <a:ext cx="280988" cy="69851"/>
            </a:xfrm>
            <a:custGeom>
              <a:avLst/>
              <a:gdLst/>
              <a:ahLst/>
              <a:cxnLst>
                <a:cxn ang="0">
                  <a:pos x="wd2" y="hd2"/>
                </a:cxn>
                <a:cxn ang="5400000">
                  <a:pos x="wd2" y="hd2"/>
                </a:cxn>
                <a:cxn ang="10800000">
                  <a:pos x="wd2" y="hd2"/>
                </a:cxn>
                <a:cxn ang="16200000">
                  <a:pos x="wd2" y="hd2"/>
                </a:cxn>
              </a:cxnLst>
              <a:rect l="0" t="0" r="r" b="b"/>
              <a:pathLst>
                <a:path w="21600" h="21600" extrusionOk="0">
                  <a:moveTo>
                    <a:pt x="21600" y="7855"/>
                  </a:moveTo>
                  <a:lnTo>
                    <a:pt x="366" y="21600"/>
                  </a:lnTo>
                  <a:lnTo>
                    <a:pt x="0" y="13745"/>
                  </a:lnTo>
                  <a:lnTo>
                    <a:pt x="21356" y="0"/>
                  </a:lnTo>
                  <a:lnTo>
                    <a:pt x="21600" y="7855"/>
                  </a:lnTo>
                  <a:close/>
                </a:path>
              </a:pathLst>
            </a:custGeom>
            <a:solidFill>
              <a:srgbClr val="D7D6D6"/>
            </a:solidFill>
            <a:ln w="12700" cap="flat">
              <a:noFill/>
              <a:miter lim="400000"/>
            </a:ln>
            <a:effectLst/>
          </p:spPr>
          <p:txBody>
            <a:bodyPr wrap="square" lIns="45719" tIns="45719" rIns="45719" bIns="45719" numCol="1" anchor="t">
              <a:noAutofit/>
            </a:bodyPr>
            <a:lstStyle/>
            <a:p>
              <a:endParaRPr/>
            </a:p>
          </p:txBody>
        </p:sp>
        <p:sp>
          <p:nvSpPr>
            <p:cNvPr id="418" name="Freeform 696"/>
            <p:cNvSpPr/>
            <p:nvPr/>
          </p:nvSpPr>
          <p:spPr>
            <a:xfrm>
              <a:off x="946154" y="2636837"/>
              <a:ext cx="279401" cy="53976"/>
            </a:xfrm>
            <a:custGeom>
              <a:avLst/>
              <a:gdLst/>
              <a:ahLst/>
              <a:cxnLst>
                <a:cxn ang="0">
                  <a:pos x="wd2" y="hd2"/>
                </a:cxn>
                <a:cxn ang="5400000">
                  <a:pos x="wd2" y="hd2"/>
                </a:cxn>
                <a:cxn ang="10800000">
                  <a:pos x="wd2" y="hd2"/>
                </a:cxn>
                <a:cxn ang="16200000">
                  <a:pos x="wd2" y="hd2"/>
                </a:cxn>
              </a:cxnLst>
              <a:rect l="0" t="0" r="r" b="b"/>
              <a:pathLst>
                <a:path w="21600" h="21600" extrusionOk="0">
                  <a:moveTo>
                    <a:pt x="21446" y="4000"/>
                  </a:moveTo>
                  <a:cubicBezTo>
                    <a:pt x="309" y="21600"/>
                    <a:pt x="309" y="21600"/>
                    <a:pt x="309" y="21600"/>
                  </a:cubicBezTo>
                  <a:cubicBezTo>
                    <a:pt x="154" y="21600"/>
                    <a:pt x="154" y="20800"/>
                    <a:pt x="154" y="20000"/>
                  </a:cubicBezTo>
                  <a:cubicBezTo>
                    <a:pt x="0" y="17600"/>
                    <a:pt x="0" y="17600"/>
                    <a:pt x="0" y="17600"/>
                  </a:cubicBezTo>
                  <a:cubicBezTo>
                    <a:pt x="0" y="17600"/>
                    <a:pt x="0" y="16800"/>
                    <a:pt x="154" y="16800"/>
                  </a:cubicBezTo>
                  <a:cubicBezTo>
                    <a:pt x="21291" y="0"/>
                    <a:pt x="21291" y="0"/>
                    <a:pt x="21291" y="0"/>
                  </a:cubicBezTo>
                  <a:cubicBezTo>
                    <a:pt x="21291" y="0"/>
                    <a:pt x="21446" y="0"/>
                    <a:pt x="21446" y="800"/>
                  </a:cubicBezTo>
                  <a:cubicBezTo>
                    <a:pt x="21600" y="3200"/>
                    <a:pt x="21600" y="3200"/>
                    <a:pt x="21600" y="3200"/>
                  </a:cubicBezTo>
                  <a:cubicBezTo>
                    <a:pt x="21600" y="3200"/>
                    <a:pt x="21446" y="4000"/>
                    <a:pt x="21446" y="4000"/>
                  </a:cubicBezTo>
                  <a:close/>
                </a:path>
              </a:pathLst>
            </a:custGeom>
            <a:solidFill>
              <a:srgbClr val="D7D6D6"/>
            </a:solidFill>
            <a:ln w="12700" cap="flat">
              <a:noFill/>
              <a:miter lim="400000"/>
            </a:ln>
            <a:effectLst/>
          </p:spPr>
          <p:txBody>
            <a:bodyPr wrap="square" lIns="45719" tIns="45719" rIns="45719" bIns="45719" numCol="1" anchor="t">
              <a:noAutofit/>
            </a:bodyPr>
            <a:lstStyle/>
            <a:p>
              <a:endParaRPr/>
            </a:p>
          </p:txBody>
        </p:sp>
        <p:sp>
          <p:nvSpPr>
            <p:cNvPr id="419" name="Freeform 697"/>
            <p:cNvSpPr/>
            <p:nvPr/>
          </p:nvSpPr>
          <p:spPr>
            <a:xfrm>
              <a:off x="950916" y="2657474"/>
              <a:ext cx="276226" cy="53976"/>
            </a:xfrm>
            <a:custGeom>
              <a:avLst/>
              <a:gdLst/>
              <a:ahLst/>
              <a:cxnLst>
                <a:cxn ang="0">
                  <a:pos x="wd2" y="hd2"/>
                </a:cxn>
                <a:cxn ang="5400000">
                  <a:pos x="wd2" y="hd2"/>
                </a:cxn>
                <a:cxn ang="10800000">
                  <a:pos x="wd2" y="hd2"/>
                </a:cxn>
                <a:cxn ang="16200000">
                  <a:pos x="wd2" y="hd2"/>
                </a:cxn>
              </a:cxnLst>
              <a:rect l="0" t="0" r="r" b="b"/>
              <a:pathLst>
                <a:path w="21600" h="21600" extrusionOk="0">
                  <a:moveTo>
                    <a:pt x="21445" y="4800"/>
                  </a:moveTo>
                  <a:cubicBezTo>
                    <a:pt x="311" y="21600"/>
                    <a:pt x="311" y="21600"/>
                    <a:pt x="311" y="21600"/>
                  </a:cubicBezTo>
                  <a:cubicBezTo>
                    <a:pt x="155" y="21600"/>
                    <a:pt x="0" y="20800"/>
                    <a:pt x="0" y="20800"/>
                  </a:cubicBezTo>
                  <a:cubicBezTo>
                    <a:pt x="0" y="18400"/>
                    <a:pt x="0" y="18400"/>
                    <a:pt x="0" y="18400"/>
                  </a:cubicBezTo>
                  <a:cubicBezTo>
                    <a:pt x="0" y="17600"/>
                    <a:pt x="0" y="16800"/>
                    <a:pt x="155" y="16800"/>
                  </a:cubicBezTo>
                  <a:cubicBezTo>
                    <a:pt x="21289" y="0"/>
                    <a:pt x="21289" y="0"/>
                    <a:pt x="21289" y="0"/>
                  </a:cubicBezTo>
                  <a:cubicBezTo>
                    <a:pt x="21445" y="0"/>
                    <a:pt x="21600" y="0"/>
                    <a:pt x="21600" y="800"/>
                  </a:cubicBezTo>
                  <a:cubicBezTo>
                    <a:pt x="21600" y="3200"/>
                    <a:pt x="21600" y="3200"/>
                    <a:pt x="21600" y="3200"/>
                  </a:cubicBezTo>
                  <a:cubicBezTo>
                    <a:pt x="21600" y="4000"/>
                    <a:pt x="21600" y="4000"/>
                    <a:pt x="21445" y="4800"/>
                  </a:cubicBezTo>
                  <a:close/>
                </a:path>
              </a:pathLst>
            </a:custGeom>
            <a:solidFill>
              <a:srgbClr val="D7D6D6"/>
            </a:solidFill>
            <a:ln w="12700" cap="flat">
              <a:noFill/>
              <a:miter lim="400000"/>
            </a:ln>
            <a:effectLst/>
          </p:spPr>
          <p:txBody>
            <a:bodyPr wrap="square" lIns="45719" tIns="45719" rIns="45719" bIns="45719" numCol="1" anchor="t">
              <a:noAutofit/>
            </a:bodyPr>
            <a:lstStyle/>
            <a:p>
              <a:endParaRPr/>
            </a:p>
          </p:txBody>
        </p:sp>
        <p:sp>
          <p:nvSpPr>
            <p:cNvPr id="420" name="Freeform 698"/>
            <p:cNvSpPr/>
            <p:nvPr/>
          </p:nvSpPr>
          <p:spPr>
            <a:xfrm>
              <a:off x="952504" y="2676524"/>
              <a:ext cx="279401" cy="53976"/>
            </a:xfrm>
            <a:custGeom>
              <a:avLst/>
              <a:gdLst/>
              <a:ahLst/>
              <a:cxnLst>
                <a:cxn ang="0">
                  <a:pos x="wd2" y="hd2"/>
                </a:cxn>
                <a:cxn ang="5400000">
                  <a:pos x="wd2" y="hd2"/>
                </a:cxn>
                <a:cxn ang="10800000">
                  <a:pos x="wd2" y="hd2"/>
                </a:cxn>
                <a:cxn ang="16200000">
                  <a:pos x="wd2" y="hd2"/>
                </a:cxn>
              </a:cxnLst>
              <a:rect l="0" t="0" r="r" b="b"/>
              <a:pathLst>
                <a:path w="21600" h="21600" extrusionOk="0">
                  <a:moveTo>
                    <a:pt x="21446" y="4800"/>
                  </a:moveTo>
                  <a:cubicBezTo>
                    <a:pt x="309" y="21600"/>
                    <a:pt x="309" y="21600"/>
                    <a:pt x="309" y="21600"/>
                  </a:cubicBezTo>
                  <a:cubicBezTo>
                    <a:pt x="309" y="21600"/>
                    <a:pt x="154" y="21600"/>
                    <a:pt x="154" y="20800"/>
                  </a:cubicBezTo>
                  <a:cubicBezTo>
                    <a:pt x="0" y="18400"/>
                    <a:pt x="0" y="18400"/>
                    <a:pt x="0" y="18400"/>
                  </a:cubicBezTo>
                  <a:cubicBezTo>
                    <a:pt x="0" y="17600"/>
                    <a:pt x="154" y="16800"/>
                    <a:pt x="154" y="16800"/>
                  </a:cubicBezTo>
                  <a:cubicBezTo>
                    <a:pt x="21291" y="0"/>
                    <a:pt x="21291" y="0"/>
                    <a:pt x="21291" y="0"/>
                  </a:cubicBezTo>
                  <a:cubicBezTo>
                    <a:pt x="21446" y="0"/>
                    <a:pt x="21446" y="0"/>
                    <a:pt x="21446" y="800"/>
                  </a:cubicBezTo>
                  <a:cubicBezTo>
                    <a:pt x="21600" y="3200"/>
                    <a:pt x="21600" y="3200"/>
                    <a:pt x="21600" y="3200"/>
                  </a:cubicBezTo>
                  <a:cubicBezTo>
                    <a:pt x="21600" y="4000"/>
                    <a:pt x="21600" y="4800"/>
                    <a:pt x="21446" y="4800"/>
                  </a:cubicBezTo>
                  <a:close/>
                </a:path>
              </a:pathLst>
            </a:custGeom>
            <a:solidFill>
              <a:srgbClr val="D7D6D6"/>
            </a:solidFill>
            <a:ln w="12700" cap="flat">
              <a:noFill/>
              <a:miter lim="400000"/>
            </a:ln>
            <a:effectLst/>
          </p:spPr>
          <p:txBody>
            <a:bodyPr wrap="square" lIns="45719" tIns="45719" rIns="45719" bIns="45719" numCol="1" anchor="t">
              <a:noAutofit/>
            </a:bodyPr>
            <a:lstStyle/>
            <a:p>
              <a:endParaRPr/>
            </a:p>
          </p:txBody>
        </p:sp>
        <p:sp>
          <p:nvSpPr>
            <p:cNvPr id="421" name="Freeform 699"/>
            <p:cNvSpPr/>
            <p:nvPr/>
          </p:nvSpPr>
          <p:spPr>
            <a:xfrm>
              <a:off x="957266" y="2697162"/>
              <a:ext cx="277813" cy="53976"/>
            </a:xfrm>
            <a:custGeom>
              <a:avLst/>
              <a:gdLst/>
              <a:ahLst/>
              <a:cxnLst>
                <a:cxn ang="0">
                  <a:pos x="wd2" y="hd2"/>
                </a:cxn>
                <a:cxn ang="5400000">
                  <a:pos x="wd2" y="hd2"/>
                </a:cxn>
                <a:cxn ang="10800000">
                  <a:pos x="wd2" y="hd2"/>
                </a:cxn>
                <a:cxn ang="16200000">
                  <a:pos x="wd2" y="hd2"/>
                </a:cxn>
              </a:cxnLst>
              <a:rect l="0" t="0" r="r" b="b"/>
              <a:pathLst>
                <a:path w="21600" h="21600" extrusionOk="0">
                  <a:moveTo>
                    <a:pt x="21291" y="4800"/>
                  </a:moveTo>
                  <a:cubicBezTo>
                    <a:pt x="309" y="21600"/>
                    <a:pt x="309" y="21600"/>
                    <a:pt x="309" y="21600"/>
                  </a:cubicBezTo>
                  <a:cubicBezTo>
                    <a:pt x="154" y="21600"/>
                    <a:pt x="0" y="21600"/>
                    <a:pt x="0" y="20800"/>
                  </a:cubicBezTo>
                  <a:cubicBezTo>
                    <a:pt x="0" y="18400"/>
                    <a:pt x="0" y="18400"/>
                    <a:pt x="0" y="18400"/>
                  </a:cubicBezTo>
                  <a:cubicBezTo>
                    <a:pt x="0" y="17600"/>
                    <a:pt x="0" y="17600"/>
                    <a:pt x="154" y="17600"/>
                  </a:cubicBezTo>
                  <a:cubicBezTo>
                    <a:pt x="21291" y="0"/>
                    <a:pt x="21291" y="0"/>
                    <a:pt x="21291" y="0"/>
                  </a:cubicBezTo>
                  <a:cubicBezTo>
                    <a:pt x="21291" y="0"/>
                    <a:pt x="21446" y="800"/>
                    <a:pt x="21446" y="800"/>
                  </a:cubicBezTo>
                  <a:cubicBezTo>
                    <a:pt x="21600" y="3200"/>
                    <a:pt x="21600" y="3200"/>
                    <a:pt x="21600" y="3200"/>
                  </a:cubicBezTo>
                  <a:cubicBezTo>
                    <a:pt x="21600" y="4000"/>
                    <a:pt x="21446" y="4800"/>
                    <a:pt x="21291" y="4800"/>
                  </a:cubicBezTo>
                  <a:close/>
                </a:path>
              </a:pathLst>
            </a:custGeom>
            <a:solidFill>
              <a:srgbClr val="D7D6D6"/>
            </a:solidFill>
            <a:ln w="12700" cap="flat">
              <a:noFill/>
              <a:miter lim="400000"/>
            </a:ln>
            <a:effectLst/>
          </p:spPr>
          <p:txBody>
            <a:bodyPr wrap="square" lIns="45719" tIns="45719" rIns="45719" bIns="45719" numCol="1" anchor="t">
              <a:noAutofit/>
            </a:bodyPr>
            <a:lstStyle/>
            <a:p>
              <a:endParaRPr/>
            </a:p>
          </p:txBody>
        </p:sp>
        <p:sp>
          <p:nvSpPr>
            <p:cNvPr id="422" name="Freeform 700"/>
            <p:cNvSpPr/>
            <p:nvPr/>
          </p:nvSpPr>
          <p:spPr>
            <a:xfrm>
              <a:off x="958854" y="2717407"/>
              <a:ext cx="277813" cy="54760"/>
            </a:xfrm>
            <a:custGeom>
              <a:avLst/>
              <a:gdLst/>
              <a:ahLst/>
              <a:cxnLst>
                <a:cxn ang="0">
                  <a:pos x="wd2" y="hd2"/>
                </a:cxn>
                <a:cxn ang="5400000">
                  <a:pos x="wd2" y="hd2"/>
                </a:cxn>
                <a:cxn ang="10800000">
                  <a:pos x="wd2" y="hd2"/>
                </a:cxn>
                <a:cxn ang="16200000">
                  <a:pos x="wd2" y="hd2"/>
                </a:cxn>
              </a:cxnLst>
              <a:rect l="0" t="0" r="r" b="b"/>
              <a:pathLst>
                <a:path w="21600" h="20696" extrusionOk="0">
                  <a:moveTo>
                    <a:pt x="21446" y="4177"/>
                  </a:moveTo>
                  <a:cubicBezTo>
                    <a:pt x="309" y="20377"/>
                    <a:pt x="309" y="20377"/>
                    <a:pt x="309" y="20377"/>
                  </a:cubicBezTo>
                  <a:cubicBezTo>
                    <a:pt x="309" y="21148"/>
                    <a:pt x="154" y="20377"/>
                    <a:pt x="154" y="19605"/>
                  </a:cubicBezTo>
                  <a:cubicBezTo>
                    <a:pt x="0" y="17291"/>
                    <a:pt x="0" y="17291"/>
                    <a:pt x="0" y="17291"/>
                  </a:cubicBezTo>
                  <a:cubicBezTo>
                    <a:pt x="0" y="17291"/>
                    <a:pt x="154" y="16519"/>
                    <a:pt x="309" y="16519"/>
                  </a:cubicBezTo>
                  <a:cubicBezTo>
                    <a:pt x="21291" y="319"/>
                    <a:pt x="21291" y="319"/>
                    <a:pt x="21291" y="319"/>
                  </a:cubicBezTo>
                  <a:cubicBezTo>
                    <a:pt x="21446" y="-452"/>
                    <a:pt x="21600" y="319"/>
                    <a:pt x="21600" y="1091"/>
                  </a:cubicBezTo>
                  <a:cubicBezTo>
                    <a:pt x="21600" y="3405"/>
                    <a:pt x="21600" y="3405"/>
                    <a:pt x="21600" y="3405"/>
                  </a:cubicBezTo>
                  <a:cubicBezTo>
                    <a:pt x="21600" y="3405"/>
                    <a:pt x="21600" y="4177"/>
                    <a:pt x="21446" y="4177"/>
                  </a:cubicBezTo>
                  <a:close/>
                </a:path>
              </a:pathLst>
            </a:custGeom>
            <a:solidFill>
              <a:srgbClr val="D7D6D6"/>
            </a:solidFill>
            <a:ln w="12700" cap="flat">
              <a:noFill/>
              <a:miter lim="400000"/>
            </a:ln>
            <a:effectLst/>
          </p:spPr>
          <p:txBody>
            <a:bodyPr wrap="square" lIns="45719" tIns="45719" rIns="45719" bIns="45719" numCol="1" anchor="t">
              <a:noAutofit/>
            </a:bodyPr>
            <a:lstStyle/>
            <a:p>
              <a:endParaRPr/>
            </a:p>
          </p:txBody>
        </p:sp>
        <p:sp>
          <p:nvSpPr>
            <p:cNvPr id="423" name="Freeform 701"/>
            <p:cNvSpPr/>
            <p:nvPr/>
          </p:nvSpPr>
          <p:spPr>
            <a:xfrm>
              <a:off x="962029" y="2738437"/>
              <a:ext cx="279401" cy="53976"/>
            </a:xfrm>
            <a:custGeom>
              <a:avLst/>
              <a:gdLst/>
              <a:ahLst/>
              <a:cxnLst>
                <a:cxn ang="0">
                  <a:pos x="wd2" y="hd2"/>
                </a:cxn>
                <a:cxn ang="5400000">
                  <a:pos x="wd2" y="hd2"/>
                </a:cxn>
                <a:cxn ang="10800000">
                  <a:pos x="wd2" y="hd2"/>
                </a:cxn>
                <a:cxn ang="16200000">
                  <a:pos x="wd2" y="hd2"/>
                </a:cxn>
              </a:cxnLst>
              <a:rect l="0" t="0" r="r" b="b"/>
              <a:pathLst>
                <a:path w="21600" h="21600" extrusionOk="0">
                  <a:moveTo>
                    <a:pt x="21446" y="4000"/>
                  </a:moveTo>
                  <a:cubicBezTo>
                    <a:pt x="309" y="21600"/>
                    <a:pt x="309" y="21600"/>
                    <a:pt x="309" y="21600"/>
                  </a:cubicBezTo>
                  <a:cubicBezTo>
                    <a:pt x="154" y="21600"/>
                    <a:pt x="154" y="20800"/>
                    <a:pt x="154" y="20800"/>
                  </a:cubicBezTo>
                  <a:cubicBezTo>
                    <a:pt x="0" y="18400"/>
                    <a:pt x="0" y="18400"/>
                    <a:pt x="0" y="18400"/>
                  </a:cubicBezTo>
                  <a:cubicBezTo>
                    <a:pt x="0" y="17600"/>
                    <a:pt x="0" y="16800"/>
                    <a:pt x="154" y="16800"/>
                  </a:cubicBezTo>
                  <a:cubicBezTo>
                    <a:pt x="21291" y="0"/>
                    <a:pt x="21291" y="0"/>
                    <a:pt x="21291" y="0"/>
                  </a:cubicBezTo>
                  <a:cubicBezTo>
                    <a:pt x="21291" y="0"/>
                    <a:pt x="21446" y="0"/>
                    <a:pt x="21446" y="800"/>
                  </a:cubicBezTo>
                  <a:cubicBezTo>
                    <a:pt x="21600" y="3200"/>
                    <a:pt x="21600" y="3200"/>
                    <a:pt x="21600" y="3200"/>
                  </a:cubicBezTo>
                  <a:cubicBezTo>
                    <a:pt x="21600" y="4000"/>
                    <a:pt x="21446" y="4000"/>
                    <a:pt x="21446" y="4000"/>
                  </a:cubicBezTo>
                  <a:close/>
                </a:path>
              </a:pathLst>
            </a:custGeom>
            <a:solidFill>
              <a:srgbClr val="D7D6D6"/>
            </a:solidFill>
            <a:ln w="12700" cap="flat">
              <a:noFill/>
              <a:miter lim="400000"/>
            </a:ln>
            <a:effectLst/>
          </p:spPr>
          <p:txBody>
            <a:bodyPr wrap="square" lIns="45719" tIns="45719" rIns="45719" bIns="45719" numCol="1" anchor="t">
              <a:noAutofit/>
            </a:bodyPr>
            <a:lstStyle/>
            <a:p>
              <a:endParaRPr/>
            </a:p>
          </p:txBody>
        </p:sp>
        <p:sp>
          <p:nvSpPr>
            <p:cNvPr id="424" name="Freeform 702"/>
            <p:cNvSpPr/>
            <p:nvPr/>
          </p:nvSpPr>
          <p:spPr>
            <a:xfrm>
              <a:off x="966791" y="2759074"/>
              <a:ext cx="276226" cy="53976"/>
            </a:xfrm>
            <a:custGeom>
              <a:avLst/>
              <a:gdLst/>
              <a:ahLst/>
              <a:cxnLst>
                <a:cxn ang="0">
                  <a:pos x="wd2" y="hd2"/>
                </a:cxn>
                <a:cxn ang="5400000">
                  <a:pos x="wd2" y="hd2"/>
                </a:cxn>
                <a:cxn ang="10800000">
                  <a:pos x="wd2" y="hd2"/>
                </a:cxn>
                <a:cxn ang="16200000">
                  <a:pos x="wd2" y="hd2"/>
                </a:cxn>
              </a:cxnLst>
              <a:rect l="0" t="0" r="r" b="b"/>
              <a:pathLst>
                <a:path w="21600" h="21600" extrusionOk="0">
                  <a:moveTo>
                    <a:pt x="21445" y="4800"/>
                  </a:moveTo>
                  <a:cubicBezTo>
                    <a:pt x="311" y="21600"/>
                    <a:pt x="311" y="21600"/>
                    <a:pt x="311" y="21600"/>
                  </a:cubicBezTo>
                  <a:cubicBezTo>
                    <a:pt x="155" y="21600"/>
                    <a:pt x="0" y="21600"/>
                    <a:pt x="0" y="20800"/>
                  </a:cubicBezTo>
                  <a:cubicBezTo>
                    <a:pt x="0" y="18400"/>
                    <a:pt x="0" y="18400"/>
                    <a:pt x="0" y="18400"/>
                  </a:cubicBezTo>
                  <a:cubicBezTo>
                    <a:pt x="0" y="17600"/>
                    <a:pt x="0" y="16800"/>
                    <a:pt x="155" y="16800"/>
                  </a:cubicBezTo>
                  <a:cubicBezTo>
                    <a:pt x="21289" y="0"/>
                    <a:pt x="21289" y="0"/>
                    <a:pt x="21289" y="0"/>
                  </a:cubicBezTo>
                  <a:cubicBezTo>
                    <a:pt x="21445" y="0"/>
                    <a:pt x="21600" y="0"/>
                    <a:pt x="21600" y="800"/>
                  </a:cubicBezTo>
                  <a:cubicBezTo>
                    <a:pt x="21600" y="3200"/>
                    <a:pt x="21600" y="3200"/>
                    <a:pt x="21600" y="3200"/>
                  </a:cubicBezTo>
                  <a:cubicBezTo>
                    <a:pt x="21600" y="4000"/>
                    <a:pt x="21600" y="4800"/>
                    <a:pt x="21445" y="4800"/>
                  </a:cubicBezTo>
                  <a:close/>
                </a:path>
              </a:pathLst>
            </a:custGeom>
            <a:solidFill>
              <a:srgbClr val="D7D6D6"/>
            </a:solidFill>
            <a:ln w="12700" cap="flat">
              <a:noFill/>
              <a:miter lim="400000"/>
            </a:ln>
            <a:effectLst/>
          </p:spPr>
          <p:txBody>
            <a:bodyPr wrap="square" lIns="45719" tIns="45719" rIns="45719" bIns="45719" numCol="1" anchor="t">
              <a:noAutofit/>
            </a:bodyPr>
            <a:lstStyle/>
            <a:p>
              <a:endParaRPr/>
            </a:p>
          </p:txBody>
        </p:sp>
        <p:sp>
          <p:nvSpPr>
            <p:cNvPr id="425" name="Freeform 703"/>
            <p:cNvSpPr/>
            <p:nvPr/>
          </p:nvSpPr>
          <p:spPr>
            <a:xfrm>
              <a:off x="968379" y="2778124"/>
              <a:ext cx="279401" cy="53976"/>
            </a:xfrm>
            <a:custGeom>
              <a:avLst/>
              <a:gdLst/>
              <a:ahLst/>
              <a:cxnLst>
                <a:cxn ang="0">
                  <a:pos x="wd2" y="hd2"/>
                </a:cxn>
                <a:cxn ang="5400000">
                  <a:pos x="wd2" y="hd2"/>
                </a:cxn>
                <a:cxn ang="10800000">
                  <a:pos x="wd2" y="hd2"/>
                </a:cxn>
                <a:cxn ang="16200000">
                  <a:pos x="wd2" y="hd2"/>
                </a:cxn>
              </a:cxnLst>
              <a:rect l="0" t="0" r="r" b="b"/>
              <a:pathLst>
                <a:path w="21600" h="21600" extrusionOk="0">
                  <a:moveTo>
                    <a:pt x="21446" y="4800"/>
                  </a:moveTo>
                  <a:cubicBezTo>
                    <a:pt x="309" y="21600"/>
                    <a:pt x="309" y="21600"/>
                    <a:pt x="309" y="21600"/>
                  </a:cubicBezTo>
                  <a:cubicBezTo>
                    <a:pt x="309" y="21600"/>
                    <a:pt x="154" y="21600"/>
                    <a:pt x="154" y="20800"/>
                  </a:cubicBezTo>
                  <a:cubicBezTo>
                    <a:pt x="0" y="18400"/>
                    <a:pt x="0" y="18400"/>
                    <a:pt x="0" y="18400"/>
                  </a:cubicBezTo>
                  <a:cubicBezTo>
                    <a:pt x="0" y="17600"/>
                    <a:pt x="154" y="17600"/>
                    <a:pt x="154" y="17600"/>
                  </a:cubicBezTo>
                  <a:cubicBezTo>
                    <a:pt x="21291" y="0"/>
                    <a:pt x="21291" y="0"/>
                    <a:pt x="21291" y="0"/>
                  </a:cubicBezTo>
                  <a:cubicBezTo>
                    <a:pt x="21446" y="0"/>
                    <a:pt x="21446" y="800"/>
                    <a:pt x="21446" y="800"/>
                  </a:cubicBezTo>
                  <a:cubicBezTo>
                    <a:pt x="21600" y="3200"/>
                    <a:pt x="21600" y="3200"/>
                    <a:pt x="21600" y="3200"/>
                  </a:cubicBezTo>
                  <a:cubicBezTo>
                    <a:pt x="21600" y="4000"/>
                    <a:pt x="21600" y="4800"/>
                    <a:pt x="21446" y="4800"/>
                  </a:cubicBezTo>
                  <a:close/>
                </a:path>
              </a:pathLst>
            </a:custGeom>
            <a:solidFill>
              <a:srgbClr val="D7D6D6"/>
            </a:solidFill>
            <a:ln w="12700" cap="flat">
              <a:noFill/>
              <a:miter lim="400000"/>
            </a:ln>
            <a:effectLst/>
          </p:spPr>
          <p:txBody>
            <a:bodyPr wrap="square" lIns="45719" tIns="45719" rIns="45719" bIns="45719" numCol="1" anchor="t">
              <a:noAutofit/>
            </a:bodyPr>
            <a:lstStyle/>
            <a:p>
              <a:endParaRPr/>
            </a:p>
          </p:txBody>
        </p:sp>
        <p:sp>
          <p:nvSpPr>
            <p:cNvPr id="426" name="Freeform 704"/>
            <p:cNvSpPr/>
            <p:nvPr/>
          </p:nvSpPr>
          <p:spPr>
            <a:xfrm>
              <a:off x="976316" y="2857029"/>
              <a:ext cx="117476" cy="29047"/>
            </a:xfrm>
            <a:custGeom>
              <a:avLst/>
              <a:gdLst/>
              <a:ahLst/>
              <a:cxnLst>
                <a:cxn ang="0">
                  <a:pos x="wd2" y="hd2"/>
                </a:cxn>
                <a:cxn ang="5400000">
                  <a:pos x="wd2" y="hd2"/>
                </a:cxn>
                <a:cxn ang="10800000">
                  <a:pos x="wd2" y="hd2"/>
                </a:cxn>
                <a:cxn ang="16200000">
                  <a:pos x="wd2" y="hd2"/>
                </a:cxn>
              </a:cxnLst>
              <a:rect l="0" t="0" r="r" b="b"/>
              <a:pathLst>
                <a:path w="21600" h="20800" extrusionOk="0">
                  <a:moveTo>
                    <a:pt x="21234" y="7840"/>
                  </a:moveTo>
                  <a:cubicBezTo>
                    <a:pt x="732" y="20800"/>
                    <a:pt x="732" y="20800"/>
                    <a:pt x="732" y="20800"/>
                  </a:cubicBezTo>
                  <a:cubicBezTo>
                    <a:pt x="366" y="20800"/>
                    <a:pt x="366" y="20800"/>
                    <a:pt x="366" y="19360"/>
                  </a:cubicBezTo>
                  <a:cubicBezTo>
                    <a:pt x="0" y="13600"/>
                    <a:pt x="0" y="13600"/>
                    <a:pt x="0" y="13600"/>
                  </a:cubicBezTo>
                  <a:cubicBezTo>
                    <a:pt x="0" y="13600"/>
                    <a:pt x="366" y="12160"/>
                    <a:pt x="366" y="12160"/>
                  </a:cubicBezTo>
                  <a:cubicBezTo>
                    <a:pt x="20868" y="640"/>
                    <a:pt x="20868" y="640"/>
                    <a:pt x="20868" y="640"/>
                  </a:cubicBezTo>
                  <a:cubicBezTo>
                    <a:pt x="21234" y="-800"/>
                    <a:pt x="21234" y="640"/>
                    <a:pt x="21234" y="640"/>
                  </a:cubicBezTo>
                  <a:cubicBezTo>
                    <a:pt x="21600" y="6400"/>
                    <a:pt x="21600" y="6400"/>
                    <a:pt x="21600" y="6400"/>
                  </a:cubicBezTo>
                  <a:cubicBezTo>
                    <a:pt x="21600" y="7840"/>
                    <a:pt x="21600" y="7840"/>
                    <a:pt x="21234" y="7840"/>
                  </a:cubicBezTo>
                  <a:close/>
                </a:path>
              </a:pathLst>
            </a:custGeom>
            <a:solidFill>
              <a:srgbClr val="D7D6D6"/>
            </a:solidFill>
            <a:ln w="12700" cap="flat">
              <a:noFill/>
              <a:miter lim="400000"/>
            </a:ln>
            <a:effectLst/>
          </p:spPr>
          <p:txBody>
            <a:bodyPr wrap="square" lIns="45719" tIns="45719" rIns="45719" bIns="45719" numCol="1" anchor="t">
              <a:noAutofit/>
            </a:bodyPr>
            <a:lstStyle/>
            <a:p>
              <a:endParaRPr/>
            </a:p>
          </p:txBody>
        </p:sp>
        <p:sp>
          <p:nvSpPr>
            <p:cNvPr id="427" name="Freeform 705"/>
            <p:cNvSpPr/>
            <p:nvPr/>
          </p:nvSpPr>
          <p:spPr>
            <a:xfrm>
              <a:off x="982666" y="2863849"/>
              <a:ext cx="277813" cy="53976"/>
            </a:xfrm>
            <a:custGeom>
              <a:avLst/>
              <a:gdLst/>
              <a:ahLst/>
              <a:cxnLst>
                <a:cxn ang="0">
                  <a:pos x="wd2" y="hd2"/>
                </a:cxn>
                <a:cxn ang="5400000">
                  <a:pos x="wd2" y="hd2"/>
                </a:cxn>
                <a:cxn ang="10800000">
                  <a:pos x="wd2" y="hd2"/>
                </a:cxn>
                <a:cxn ang="16200000">
                  <a:pos x="wd2" y="hd2"/>
                </a:cxn>
              </a:cxnLst>
              <a:rect l="0" t="0" r="r" b="b"/>
              <a:pathLst>
                <a:path w="21600" h="21600" extrusionOk="0">
                  <a:moveTo>
                    <a:pt x="21291" y="4800"/>
                  </a:moveTo>
                  <a:cubicBezTo>
                    <a:pt x="309" y="21600"/>
                    <a:pt x="309" y="21600"/>
                    <a:pt x="309" y="21600"/>
                  </a:cubicBezTo>
                  <a:cubicBezTo>
                    <a:pt x="154" y="21600"/>
                    <a:pt x="0" y="20800"/>
                    <a:pt x="0" y="20800"/>
                  </a:cubicBezTo>
                  <a:cubicBezTo>
                    <a:pt x="0" y="18400"/>
                    <a:pt x="0" y="18400"/>
                    <a:pt x="0" y="18400"/>
                  </a:cubicBezTo>
                  <a:cubicBezTo>
                    <a:pt x="0" y="17600"/>
                    <a:pt x="0" y="16800"/>
                    <a:pt x="154" y="16800"/>
                  </a:cubicBezTo>
                  <a:cubicBezTo>
                    <a:pt x="21291" y="0"/>
                    <a:pt x="21291" y="0"/>
                    <a:pt x="21291" y="0"/>
                  </a:cubicBezTo>
                  <a:cubicBezTo>
                    <a:pt x="21291" y="0"/>
                    <a:pt x="21446" y="0"/>
                    <a:pt x="21446" y="800"/>
                  </a:cubicBezTo>
                  <a:cubicBezTo>
                    <a:pt x="21600" y="3200"/>
                    <a:pt x="21600" y="3200"/>
                    <a:pt x="21600" y="3200"/>
                  </a:cubicBezTo>
                  <a:cubicBezTo>
                    <a:pt x="21600" y="4000"/>
                    <a:pt x="21446" y="4000"/>
                    <a:pt x="21291" y="4800"/>
                  </a:cubicBezTo>
                  <a:close/>
                </a:path>
              </a:pathLst>
            </a:custGeom>
            <a:solidFill>
              <a:srgbClr val="D7D6D6"/>
            </a:solidFill>
            <a:ln w="12700" cap="flat">
              <a:noFill/>
              <a:miter lim="400000"/>
            </a:ln>
            <a:effectLst/>
          </p:spPr>
          <p:txBody>
            <a:bodyPr wrap="square" lIns="45719" tIns="45719" rIns="45719" bIns="45719" numCol="1" anchor="t">
              <a:noAutofit/>
            </a:bodyPr>
            <a:lstStyle/>
            <a:p>
              <a:endParaRPr/>
            </a:p>
          </p:txBody>
        </p:sp>
        <p:sp>
          <p:nvSpPr>
            <p:cNvPr id="428" name="Freeform 706"/>
            <p:cNvSpPr/>
            <p:nvPr/>
          </p:nvSpPr>
          <p:spPr>
            <a:xfrm>
              <a:off x="984254" y="2884487"/>
              <a:ext cx="279401" cy="53976"/>
            </a:xfrm>
            <a:custGeom>
              <a:avLst/>
              <a:gdLst/>
              <a:ahLst/>
              <a:cxnLst>
                <a:cxn ang="0">
                  <a:pos x="wd2" y="hd2"/>
                </a:cxn>
                <a:cxn ang="5400000">
                  <a:pos x="wd2" y="hd2"/>
                </a:cxn>
                <a:cxn ang="10800000">
                  <a:pos x="wd2" y="hd2"/>
                </a:cxn>
                <a:cxn ang="16200000">
                  <a:pos x="wd2" y="hd2"/>
                </a:cxn>
              </a:cxnLst>
              <a:rect l="0" t="0" r="r" b="b"/>
              <a:pathLst>
                <a:path w="21600" h="21600" extrusionOk="0">
                  <a:moveTo>
                    <a:pt x="21446" y="4800"/>
                  </a:moveTo>
                  <a:cubicBezTo>
                    <a:pt x="309" y="21600"/>
                    <a:pt x="309" y="21600"/>
                    <a:pt x="309" y="21600"/>
                  </a:cubicBezTo>
                  <a:cubicBezTo>
                    <a:pt x="309" y="21600"/>
                    <a:pt x="154" y="21600"/>
                    <a:pt x="154" y="20800"/>
                  </a:cubicBezTo>
                  <a:cubicBezTo>
                    <a:pt x="0" y="18400"/>
                    <a:pt x="0" y="18400"/>
                    <a:pt x="0" y="18400"/>
                  </a:cubicBezTo>
                  <a:cubicBezTo>
                    <a:pt x="0" y="17600"/>
                    <a:pt x="154" y="16800"/>
                    <a:pt x="309" y="16800"/>
                  </a:cubicBezTo>
                  <a:cubicBezTo>
                    <a:pt x="21291" y="0"/>
                    <a:pt x="21291" y="0"/>
                    <a:pt x="21291" y="0"/>
                  </a:cubicBezTo>
                  <a:cubicBezTo>
                    <a:pt x="21446" y="0"/>
                    <a:pt x="21600" y="0"/>
                    <a:pt x="21600" y="800"/>
                  </a:cubicBezTo>
                  <a:cubicBezTo>
                    <a:pt x="21600" y="3200"/>
                    <a:pt x="21600" y="3200"/>
                    <a:pt x="21600" y="3200"/>
                  </a:cubicBezTo>
                  <a:cubicBezTo>
                    <a:pt x="21600" y="4000"/>
                    <a:pt x="21600" y="4800"/>
                    <a:pt x="21446" y="4800"/>
                  </a:cubicBezTo>
                  <a:close/>
                </a:path>
              </a:pathLst>
            </a:custGeom>
            <a:solidFill>
              <a:srgbClr val="D7D6D6"/>
            </a:solidFill>
            <a:ln w="12700" cap="flat">
              <a:noFill/>
              <a:miter lim="400000"/>
            </a:ln>
            <a:effectLst/>
          </p:spPr>
          <p:txBody>
            <a:bodyPr wrap="square" lIns="45719" tIns="45719" rIns="45719" bIns="45719" numCol="1" anchor="t">
              <a:noAutofit/>
            </a:bodyPr>
            <a:lstStyle/>
            <a:p>
              <a:endParaRPr/>
            </a:p>
          </p:txBody>
        </p:sp>
        <p:sp>
          <p:nvSpPr>
            <p:cNvPr id="429" name="Freeform 707"/>
            <p:cNvSpPr/>
            <p:nvPr/>
          </p:nvSpPr>
          <p:spPr>
            <a:xfrm>
              <a:off x="989016" y="2903537"/>
              <a:ext cx="277813" cy="53976"/>
            </a:xfrm>
            <a:custGeom>
              <a:avLst/>
              <a:gdLst/>
              <a:ahLst/>
              <a:cxnLst>
                <a:cxn ang="0">
                  <a:pos x="wd2" y="hd2"/>
                </a:cxn>
                <a:cxn ang="5400000">
                  <a:pos x="wd2" y="hd2"/>
                </a:cxn>
                <a:cxn ang="10800000">
                  <a:pos x="wd2" y="hd2"/>
                </a:cxn>
                <a:cxn ang="16200000">
                  <a:pos x="wd2" y="hd2"/>
                </a:cxn>
              </a:cxnLst>
              <a:rect l="0" t="0" r="r" b="b"/>
              <a:pathLst>
                <a:path w="21600" h="21600" extrusionOk="0">
                  <a:moveTo>
                    <a:pt x="21446" y="4800"/>
                  </a:moveTo>
                  <a:cubicBezTo>
                    <a:pt x="309" y="21600"/>
                    <a:pt x="309" y="21600"/>
                    <a:pt x="309" y="21600"/>
                  </a:cubicBezTo>
                  <a:cubicBezTo>
                    <a:pt x="154" y="21600"/>
                    <a:pt x="154" y="21600"/>
                    <a:pt x="154" y="20800"/>
                  </a:cubicBezTo>
                  <a:cubicBezTo>
                    <a:pt x="0" y="18400"/>
                    <a:pt x="0" y="18400"/>
                    <a:pt x="0" y="18400"/>
                  </a:cubicBezTo>
                  <a:cubicBezTo>
                    <a:pt x="0" y="17600"/>
                    <a:pt x="0" y="17600"/>
                    <a:pt x="154" y="17600"/>
                  </a:cubicBezTo>
                  <a:cubicBezTo>
                    <a:pt x="21291" y="0"/>
                    <a:pt x="21291" y="0"/>
                    <a:pt x="21291" y="0"/>
                  </a:cubicBezTo>
                  <a:cubicBezTo>
                    <a:pt x="21291" y="0"/>
                    <a:pt x="21446" y="800"/>
                    <a:pt x="21446" y="800"/>
                  </a:cubicBezTo>
                  <a:cubicBezTo>
                    <a:pt x="21600" y="3200"/>
                    <a:pt x="21600" y="3200"/>
                    <a:pt x="21600" y="3200"/>
                  </a:cubicBezTo>
                  <a:cubicBezTo>
                    <a:pt x="21600" y="4000"/>
                    <a:pt x="21446" y="4800"/>
                    <a:pt x="21446" y="4800"/>
                  </a:cubicBezTo>
                  <a:close/>
                </a:path>
              </a:pathLst>
            </a:custGeom>
            <a:solidFill>
              <a:srgbClr val="D7D6D6"/>
            </a:solidFill>
            <a:ln w="12700" cap="flat">
              <a:noFill/>
              <a:miter lim="400000"/>
            </a:ln>
            <a:effectLst/>
          </p:spPr>
          <p:txBody>
            <a:bodyPr wrap="square" lIns="45719" tIns="45719" rIns="45719" bIns="45719" numCol="1" anchor="t">
              <a:noAutofit/>
            </a:bodyPr>
            <a:lstStyle/>
            <a:p>
              <a:endParaRPr/>
            </a:p>
          </p:txBody>
        </p:sp>
        <p:sp>
          <p:nvSpPr>
            <p:cNvPr id="430" name="Freeform 708"/>
            <p:cNvSpPr/>
            <p:nvPr/>
          </p:nvSpPr>
          <p:spPr>
            <a:xfrm>
              <a:off x="3387729" y="2090621"/>
              <a:ext cx="144437" cy="176330"/>
            </a:xfrm>
            <a:custGeom>
              <a:avLst/>
              <a:gdLst/>
              <a:ahLst/>
              <a:cxnLst>
                <a:cxn ang="0">
                  <a:pos x="wd2" y="hd2"/>
                </a:cxn>
                <a:cxn ang="5400000">
                  <a:pos x="wd2" y="hd2"/>
                </a:cxn>
                <a:cxn ang="10800000">
                  <a:pos x="wd2" y="hd2"/>
                </a:cxn>
                <a:cxn ang="16200000">
                  <a:pos x="wd2" y="hd2"/>
                </a:cxn>
              </a:cxnLst>
              <a:rect l="0" t="0" r="r" b="b"/>
              <a:pathLst>
                <a:path w="19652" h="20161" extrusionOk="0">
                  <a:moveTo>
                    <a:pt x="17820" y="6746"/>
                  </a:moveTo>
                  <a:cubicBezTo>
                    <a:pt x="21600" y="2426"/>
                    <a:pt x="18360" y="380"/>
                    <a:pt x="18360" y="380"/>
                  </a:cubicBezTo>
                  <a:cubicBezTo>
                    <a:pt x="18360" y="380"/>
                    <a:pt x="14850" y="-1439"/>
                    <a:pt x="11340" y="2881"/>
                  </a:cubicBezTo>
                  <a:cubicBezTo>
                    <a:pt x="7560" y="7201"/>
                    <a:pt x="0" y="16296"/>
                    <a:pt x="0" y="16296"/>
                  </a:cubicBezTo>
                  <a:cubicBezTo>
                    <a:pt x="0" y="16296"/>
                    <a:pt x="2970" y="16068"/>
                    <a:pt x="4320" y="16978"/>
                  </a:cubicBezTo>
                  <a:cubicBezTo>
                    <a:pt x="5940" y="17660"/>
                    <a:pt x="6480" y="20161"/>
                    <a:pt x="6480" y="20161"/>
                  </a:cubicBezTo>
                  <a:cubicBezTo>
                    <a:pt x="6480" y="20161"/>
                    <a:pt x="14310" y="11066"/>
                    <a:pt x="17820" y="6746"/>
                  </a:cubicBezTo>
                  <a:close/>
                </a:path>
              </a:pathLst>
            </a:custGeom>
            <a:solidFill>
              <a:srgbClr val="634D38"/>
            </a:solidFill>
            <a:ln w="12700" cap="flat">
              <a:noFill/>
              <a:miter lim="400000"/>
            </a:ln>
            <a:effectLst/>
          </p:spPr>
          <p:txBody>
            <a:bodyPr wrap="square" lIns="45719" tIns="45719" rIns="45719" bIns="45719" numCol="1" anchor="t">
              <a:noAutofit/>
            </a:bodyPr>
            <a:lstStyle/>
            <a:p>
              <a:endParaRPr/>
            </a:p>
          </p:txBody>
        </p:sp>
        <p:sp>
          <p:nvSpPr>
            <p:cNvPr id="431" name="Freeform 709"/>
            <p:cNvSpPr/>
            <p:nvPr/>
          </p:nvSpPr>
          <p:spPr>
            <a:xfrm>
              <a:off x="3494885" y="2115894"/>
              <a:ext cx="12701" cy="12701"/>
            </a:xfrm>
            <a:custGeom>
              <a:avLst/>
              <a:gdLst/>
              <a:ahLst/>
              <a:cxnLst>
                <a:cxn ang="0">
                  <a:pos x="wd2" y="hd2"/>
                </a:cxn>
                <a:cxn ang="5400000">
                  <a:pos x="wd2" y="hd2"/>
                </a:cxn>
                <a:cxn ang="10800000">
                  <a:pos x="wd2" y="hd2"/>
                </a:cxn>
                <a:cxn ang="16200000">
                  <a:pos x="wd2" y="hd2"/>
                </a:cxn>
              </a:cxnLst>
              <a:rect l="0" t="0" r="r" b="b"/>
              <a:pathLst>
                <a:path w="18900" h="18600" extrusionOk="0">
                  <a:moveTo>
                    <a:pt x="14850" y="13200"/>
                  </a:moveTo>
                  <a:cubicBezTo>
                    <a:pt x="14850" y="18600"/>
                    <a:pt x="9450" y="18600"/>
                    <a:pt x="4050" y="18600"/>
                  </a:cubicBezTo>
                  <a:cubicBezTo>
                    <a:pt x="-1350" y="13200"/>
                    <a:pt x="-1350" y="7800"/>
                    <a:pt x="4050" y="2400"/>
                  </a:cubicBezTo>
                  <a:cubicBezTo>
                    <a:pt x="4050" y="2400"/>
                    <a:pt x="9450" y="-3000"/>
                    <a:pt x="14850" y="2400"/>
                  </a:cubicBezTo>
                  <a:cubicBezTo>
                    <a:pt x="20250" y="7800"/>
                    <a:pt x="20250" y="13200"/>
                    <a:pt x="14850" y="13200"/>
                  </a:cubicBezTo>
                  <a:close/>
                </a:path>
              </a:pathLst>
            </a:custGeom>
            <a:solidFill>
              <a:srgbClr val="443225"/>
            </a:solidFill>
            <a:ln w="12700" cap="flat">
              <a:noFill/>
              <a:miter lim="400000"/>
            </a:ln>
            <a:effectLst/>
          </p:spPr>
          <p:txBody>
            <a:bodyPr wrap="square" lIns="45719" tIns="45719" rIns="45719" bIns="45719" numCol="1" anchor="t">
              <a:noAutofit/>
            </a:bodyPr>
            <a:lstStyle/>
            <a:p>
              <a:endParaRPr/>
            </a:p>
          </p:txBody>
        </p:sp>
        <p:sp>
          <p:nvSpPr>
            <p:cNvPr id="432" name="Freeform 710"/>
            <p:cNvSpPr/>
            <p:nvPr/>
          </p:nvSpPr>
          <p:spPr>
            <a:xfrm>
              <a:off x="3485360" y="2129498"/>
              <a:ext cx="12701" cy="12701"/>
            </a:xfrm>
            <a:custGeom>
              <a:avLst/>
              <a:gdLst/>
              <a:ahLst/>
              <a:cxnLst>
                <a:cxn ang="0">
                  <a:pos x="wd2" y="hd2"/>
                </a:cxn>
                <a:cxn ang="5400000">
                  <a:pos x="wd2" y="hd2"/>
                </a:cxn>
                <a:cxn ang="10800000">
                  <a:pos x="wd2" y="hd2"/>
                </a:cxn>
                <a:cxn ang="16200000">
                  <a:pos x="wd2" y="hd2"/>
                </a:cxn>
              </a:cxnLst>
              <a:rect l="0" t="0" r="r" b="b"/>
              <a:pathLst>
                <a:path w="18900" h="18600" extrusionOk="0">
                  <a:moveTo>
                    <a:pt x="14850" y="13200"/>
                  </a:moveTo>
                  <a:cubicBezTo>
                    <a:pt x="14850" y="18600"/>
                    <a:pt x="9450" y="18600"/>
                    <a:pt x="4050" y="18600"/>
                  </a:cubicBezTo>
                  <a:cubicBezTo>
                    <a:pt x="-1350" y="13200"/>
                    <a:pt x="-1350" y="7800"/>
                    <a:pt x="4050" y="2400"/>
                  </a:cubicBezTo>
                  <a:cubicBezTo>
                    <a:pt x="4050" y="2400"/>
                    <a:pt x="9450" y="-3000"/>
                    <a:pt x="14850" y="2400"/>
                  </a:cubicBezTo>
                  <a:cubicBezTo>
                    <a:pt x="20250" y="7800"/>
                    <a:pt x="20250" y="13200"/>
                    <a:pt x="14850" y="13200"/>
                  </a:cubicBezTo>
                  <a:close/>
                </a:path>
              </a:pathLst>
            </a:custGeom>
            <a:solidFill>
              <a:srgbClr val="443225"/>
            </a:solidFill>
            <a:ln w="12700" cap="flat">
              <a:noFill/>
              <a:miter lim="400000"/>
            </a:ln>
            <a:effectLst/>
          </p:spPr>
          <p:txBody>
            <a:bodyPr wrap="square" lIns="45719" tIns="45719" rIns="45719" bIns="45719" numCol="1" anchor="t">
              <a:noAutofit/>
            </a:bodyPr>
            <a:lstStyle/>
            <a:p>
              <a:endParaRPr/>
            </a:p>
          </p:txBody>
        </p:sp>
        <p:sp>
          <p:nvSpPr>
            <p:cNvPr id="433" name="Freeform 711"/>
            <p:cNvSpPr/>
            <p:nvPr/>
          </p:nvSpPr>
          <p:spPr>
            <a:xfrm>
              <a:off x="3476083" y="2142882"/>
              <a:ext cx="12701" cy="12701"/>
            </a:xfrm>
            <a:custGeom>
              <a:avLst/>
              <a:gdLst/>
              <a:ahLst/>
              <a:cxnLst>
                <a:cxn ang="0">
                  <a:pos x="wd2" y="hd2"/>
                </a:cxn>
                <a:cxn ang="5400000">
                  <a:pos x="wd2" y="hd2"/>
                </a:cxn>
                <a:cxn ang="10800000">
                  <a:pos x="wd2" y="hd2"/>
                </a:cxn>
                <a:cxn ang="16200000">
                  <a:pos x="wd2" y="hd2"/>
                </a:cxn>
              </a:cxnLst>
              <a:rect l="0" t="0" r="r" b="b"/>
              <a:pathLst>
                <a:path w="20250" h="18600" extrusionOk="0">
                  <a:moveTo>
                    <a:pt x="20250" y="13200"/>
                  </a:moveTo>
                  <a:cubicBezTo>
                    <a:pt x="14850" y="18600"/>
                    <a:pt x="9450" y="18600"/>
                    <a:pt x="4050" y="18600"/>
                  </a:cubicBezTo>
                  <a:cubicBezTo>
                    <a:pt x="-1350" y="13200"/>
                    <a:pt x="-1350" y="7800"/>
                    <a:pt x="4050" y="2400"/>
                  </a:cubicBezTo>
                  <a:cubicBezTo>
                    <a:pt x="4050" y="2400"/>
                    <a:pt x="9450" y="-3000"/>
                    <a:pt x="14850" y="2400"/>
                  </a:cubicBezTo>
                  <a:cubicBezTo>
                    <a:pt x="20250" y="2400"/>
                    <a:pt x="20250" y="13200"/>
                    <a:pt x="20250" y="13200"/>
                  </a:cubicBezTo>
                  <a:close/>
                </a:path>
              </a:pathLst>
            </a:custGeom>
            <a:solidFill>
              <a:srgbClr val="443225"/>
            </a:solidFill>
            <a:ln w="12700" cap="flat">
              <a:noFill/>
              <a:miter lim="400000"/>
            </a:ln>
            <a:effectLst/>
          </p:spPr>
          <p:txBody>
            <a:bodyPr wrap="square" lIns="45719" tIns="45719" rIns="45719" bIns="45719" numCol="1" anchor="t">
              <a:noAutofit/>
            </a:bodyPr>
            <a:lstStyle/>
            <a:p>
              <a:endParaRPr/>
            </a:p>
          </p:txBody>
        </p:sp>
        <p:sp>
          <p:nvSpPr>
            <p:cNvPr id="434" name="Freeform 712"/>
            <p:cNvSpPr/>
            <p:nvPr/>
          </p:nvSpPr>
          <p:spPr>
            <a:xfrm>
              <a:off x="3465274" y="2157169"/>
              <a:ext cx="12701" cy="12701"/>
            </a:xfrm>
            <a:custGeom>
              <a:avLst/>
              <a:gdLst/>
              <a:ahLst/>
              <a:cxnLst>
                <a:cxn ang="0">
                  <a:pos x="wd2" y="hd2"/>
                </a:cxn>
                <a:cxn ang="5400000">
                  <a:pos x="wd2" y="hd2"/>
                </a:cxn>
                <a:cxn ang="10800000">
                  <a:pos x="wd2" y="hd2"/>
                </a:cxn>
                <a:cxn ang="16200000">
                  <a:pos x="wd2" y="hd2"/>
                </a:cxn>
              </a:cxnLst>
              <a:rect l="0" t="0" r="r" b="b"/>
              <a:pathLst>
                <a:path w="18600" h="18600" extrusionOk="0">
                  <a:moveTo>
                    <a:pt x="18600" y="13200"/>
                  </a:moveTo>
                  <a:cubicBezTo>
                    <a:pt x="13200" y="18600"/>
                    <a:pt x="7800" y="18600"/>
                    <a:pt x="2400" y="18600"/>
                  </a:cubicBezTo>
                  <a:cubicBezTo>
                    <a:pt x="2400" y="13200"/>
                    <a:pt x="-3000" y="7800"/>
                    <a:pt x="2400" y="2400"/>
                  </a:cubicBezTo>
                  <a:cubicBezTo>
                    <a:pt x="2400" y="2400"/>
                    <a:pt x="7800" y="-3000"/>
                    <a:pt x="13200" y="2400"/>
                  </a:cubicBezTo>
                  <a:cubicBezTo>
                    <a:pt x="18600" y="2400"/>
                    <a:pt x="18600" y="7800"/>
                    <a:pt x="18600" y="13200"/>
                  </a:cubicBezTo>
                  <a:close/>
                </a:path>
              </a:pathLst>
            </a:custGeom>
            <a:solidFill>
              <a:srgbClr val="443225"/>
            </a:solidFill>
            <a:ln w="12700" cap="flat">
              <a:noFill/>
              <a:miter lim="400000"/>
            </a:ln>
            <a:effectLst/>
          </p:spPr>
          <p:txBody>
            <a:bodyPr wrap="square" lIns="45719" tIns="45719" rIns="45719" bIns="45719" numCol="1" anchor="t">
              <a:noAutofit/>
            </a:bodyPr>
            <a:lstStyle/>
            <a:p>
              <a:endParaRPr/>
            </a:p>
          </p:txBody>
        </p:sp>
        <p:sp>
          <p:nvSpPr>
            <p:cNvPr id="435" name="Freeform 713"/>
            <p:cNvSpPr/>
            <p:nvPr/>
          </p:nvSpPr>
          <p:spPr>
            <a:xfrm>
              <a:off x="3455749" y="2171154"/>
              <a:ext cx="12701" cy="12701"/>
            </a:xfrm>
            <a:custGeom>
              <a:avLst/>
              <a:gdLst/>
              <a:ahLst/>
              <a:cxnLst>
                <a:cxn ang="0">
                  <a:pos x="wd2" y="hd2"/>
                </a:cxn>
                <a:cxn ang="5400000">
                  <a:pos x="wd2" y="hd2"/>
                </a:cxn>
                <a:cxn ang="10800000">
                  <a:pos x="wd2" y="hd2"/>
                </a:cxn>
                <a:cxn ang="16200000">
                  <a:pos x="wd2" y="hd2"/>
                </a:cxn>
              </a:cxnLst>
              <a:rect l="0" t="0" r="r" b="b"/>
              <a:pathLst>
                <a:path w="18600" h="20250" extrusionOk="0">
                  <a:moveTo>
                    <a:pt x="18600" y="14850"/>
                  </a:moveTo>
                  <a:cubicBezTo>
                    <a:pt x="13200" y="20250"/>
                    <a:pt x="7800" y="20250"/>
                    <a:pt x="2400" y="20250"/>
                  </a:cubicBezTo>
                  <a:cubicBezTo>
                    <a:pt x="2400" y="14850"/>
                    <a:pt x="-3000" y="9450"/>
                    <a:pt x="2400" y="4050"/>
                  </a:cubicBezTo>
                  <a:cubicBezTo>
                    <a:pt x="2400" y="-1350"/>
                    <a:pt x="7800" y="-1350"/>
                    <a:pt x="13200" y="4050"/>
                  </a:cubicBezTo>
                  <a:cubicBezTo>
                    <a:pt x="18600" y="4050"/>
                    <a:pt x="18600" y="9450"/>
                    <a:pt x="18600" y="14850"/>
                  </a:cubicBezTo>
                  <a:close/>
                </a:path>
              </a:pathLst>
            </a:custGeom>
            <a:solidFill>
              <a:srgbClr val="443225"/>
            </a:solidFill>
            <a:ln w="12700" cap="flat">
              <a:noFill/>
              <a:miter lim="400000"/>
            </a:ln>
            <a:effectLst/>
          </p:spPr>
          <p:txBody>
            <a:bodyPr wrap="square" lIns="45719" tIns="45719" rIns="45719" bIns="45719" numCol="1" anchor="t">
              <a:noAutofit/>
            </a:bodyPr>
            <a:lstStyle/>
            <a:p>
              <a:endParaRPr/>
            </a:p>
          </p:txBody>
        </p:sp>
        <p:sp>
          <p:nvSpPr>
            <p:cNvPr id="436" name="Freeform 714"/>
            <p:cNvSpPr/>
            <p:nvPr/>
          </p:nvSpPr>
          <p:spPr>
            <a:xfrm>
              <a:off x="3232691" y="2316162"/>
              <a:ext cx="143926" cy="176330"/>
            </a:xfrm>
            <a:custGeom>
              <a:avLst/>
              <a:gdLst/>
              <a:ahLst/>
              <a:cxnLst>
                <a:cxn ang="0">
                  <a:pos x="wd2" y="hd2"/>
                </a:cxn>
                <a:cxn ang="5400000">
                  <a:pos x="wd2" y="hd2"/>
                </a:cxn>
                <a:cxn ang="10800000">
                  <a:pos x="wd2" y="hd2"/>
                </a:cxn>
                <a:cxn ang="16200000">
                  <a:pos x="wd2" y="hd2"/>
                </a:cxn>
              </a:cxnLst>
              <a:rect l="0" t="0" r="r" b="b"/>
              <a:pathLst>
                <a:path w="19781" h="20161" extrusionOk="0">
                  <a:moveTo>
                    <a:pt x="8571" y="17280"/>
                  </a:moveTo>
                  <a:cubicBezTo>
                    <a:pt x="4743" y="21600"/>
                    <a:pt x="1189" y="19781"/>
                    <a:pt x="1189" y="19781"/>
                  </a:cubicBezTo>
                  <a:cubicBezTo>
                    <a:pt x="1189" y="19781"/>
                    <a:pt x="-1819" y="17507"/>
                    <a:pt x="1735" y="13187"/>
                  </a:cubicBezTo>
                  <a:cubicBezTo>
                    <a:pt x="5563" y="9095"/>
                    <a:pt x="13219" y="0"/>
                    <a:pt x="13219" y="0"/>
                  </a:cubicBezTo>
                  <a:cubicBezTo>
                    <a:pt x="13219" y="0"/>
                    <a:pt x="14039" y="2501"/>
                    <a:pt x="15680" y="2956"/>
                  </a:cubicBezTo>
                  <a:cubicBezTo>
                    <a:pt x="16773" y="4093"/>
                    <a:pt x="19781" y="3865"/>
                    <a:pt x="19781" y="3865"/>
                  </a:cubicBezTo>
                  <a:cubicBezTo>
                    <a:pt x="19781" y="3865"/>
                    <a:pt x="12125" y="12960"/>
                    <a:pt x="8571" y="17280"/>
                  </a:cubicBezTo>
                  <a:close/>
                </a:path>
              </a:pathLst>
            </a:custGeom>
            <a:solidFill>
              <a:srgbClr val="634D38"/>
            </a:solidFill>
            <a:ln w="12700" cap="flat">
              <a:noFill/>
              <a:miter lim="400000"/>
            </a:ln>
            <a:effectLst/>
          </p:spPr>
          <p:txBody>
            <a:bodyPr wrap="square" lIns="45719" tIns="45719" rIns="45719" bIns="45719" numCol="1" anchor="t">
              <a:noAutofit/>
            </a:bodyPr>
            <a:lstStyle/>
            <a:p>
              <a:endParaRPr/>
            </a:p>
          </p:txBody>
        </p:sp>
        <p:sp>
          <p:nvSpPr>
            <p:cNvPr id="437" name="Freeform 715"/>
            <p:cNvSpPr/>
            <p:nvPr/>
          </p:nvSpPr>
          <p:spPr>
            <a:xfrm>
              <a:off x="3309281" y="2225667"/>
              <a:ext cx="139434" cy="140279"/>
            </a:xfrm>
            <a:custGeom>
              <a:avLst/>
              <a:gdLst/>
              <a:ahLst/>
              <a:cxnLst>
                <a:cxn ang="0">
                  <a:pos x="wd2" y="hd2"/>
                </a:cxn>
                <a:cxn ang="5400000">
                  <a:pos x="wd2" y="hd2"/>
                </a:cxn>
                <a:cxn ang="10800000">
                  <a:pos x="wd2" y="hd2"/>
                </a:cxn>
                <a:cxn ang="16200000">
                  <a:pos x="wd2" y="hd2"/>
                </a:cxn>
              </a:cxnLst>
              <a:rect l="0" t="0" r="r" b="b"/>
              <a:pathLst>
                <a:path w="19163" h="19087" extrusionOk="0">
                  <a:moveTo>
                    <a:pt x="1790" y="3900"/>
                  </a:moveTo>
                  <a:cubicBezTo>
                    <a:pt x="-1218" y="8275"/>
                    <a:pt x="-398" y="14290"/>
                    <a:pt x="3977" y="17297"/>
                  </a:cubicBezTo>
                  <a:cubicBezTo>
                    <a:pt x="8352" y="20305"/>
                    <a:pt x="14367" y="19485"/>
                    <a:pt x="17374" y="15110"/>
                  </a:cubicBezTo>
                  <a:cubicBezTo>
                    <a:pt x="20382" y="10735"/>
                    <a:pt x="19562" y="4720"/>
                    <a:pt x="15187" y="1713"/>
                  </a:cubicBezTo>
                  <a:cubicBezTo>
                    <a:pt x="10812" y="-1295"/>
                    <a:pt x="4797" y="-201"/>
                    <a:pt x="1790" y="3900"/>
                  </a:cubicBezTo>
                  <a:close/>
                </a:path>
              </a:pathLst>
            </a:custGeom>
            <a:solidFill>
              <a:srgbClr val="2A2F3E"/>
            </a:solidFill>
            <a:ln w="12700" cap="flat">
              <a:noFill/>
              <a:miter lim="400000"/>
            </a:ln>
            <a:effectLst/>
          </p:spPr>
          <p:txBody>
            <a:bodyPr wrap="square" lIns="45719" tIns="45719" rIns="45719" bIns="45719" numCol="1" anchor="t">
              <a:noAutofit/>
            </a:bodyPr>
            <a:lstStyle/>
            <a:p>
              <a:endParaRPr/>
            </a:p>
          </p:txBody>
        </p:sp>
        <p:sp>
          <p:nvSpPr>
            <p:cNvPr id="438" name="Freeform 716"/>
            <p:cNvSpPr/>
            <p:nvPr/>
          </p:nvSpPr>
          <p:spPr>
            <a:xfrm>
              <a:off x="3319236" y="2236905"/>
              <a:ext cx="119524" cy="117678"/>
            </a:xfrm>
            <a:custGeom>
              <a:avLst/>
              <a:gdLst/>
              <a:ahLst/>
              <a:cxnLst>
                <a:cxn ang="0">
                  <a:pos x="wd2" y="hd2"/>
                </a:cxn>
                <a:cxn ang="5400000">
                  <a:pos x="wd2" y="hd2"/>
                </a:cxn>
                <a:cxn ang="10800000">
                  <a:pos x="wd2" y="hd2"/>
                </a:cxn>
                <a:cxn ang="16200000">
                  <a:pos x="wd2" y="hd2"/>
                </a:cxn>
              </a:cxnLst>
              <a:rect l="0" t="0" r="r" b="b"/>
              <a:pathLst>
                <a:path w="19133" h="19061" extrusionOk="0">
                  <a:moveTo>
                    <a:pt x="1667" y="3853"/>
                  </a:moveTo>
                  <a:cubicBezTo>
                    <a:pt x="-1234" y="8367"/>
                    <a:pt x="-267" y="14170"/>
                    <a:pt x="3924" y="17394"/>
                  </a:cubicBezTo>
                  <a:cubicBezTo>
                    <a:pt x="8438" y="20295"/>
                    <a:pt x="14241" y="19328"/>
                    <a:pt x="17465" y="15137"/>
                  </a:cubicBezTo>
                  <a:cubicBezTo>
                    <a:pt x="20366" y="10946"/>
                    <a:pt x="19399" y="4820"/>
                    <a:pt x="15208" y="1919"/>
                  </a:cubicBezTo>
                  <a:cubicBezTo>
                    <a:pt x="10694" y="-1305"/>
                    <a:pt x="4891" y="-338"/>
                    <a:pt x="1667" y="3853"/>
                  </a:cubicBezTo>
                  <a:close/>
                </a:path>
              </a:pathLst>
            </a:custGeom>
            <a:solidFill>
              <a:srgbClr val="EAEAEA"/>
            </a:solidFill>
            <a:ln w="12700" cap="flat">
              <a:noFill/>
              <a:miter lim="400000"/>
            </a:ln>
            <a:effectLst/>
          </p:spPr>
          <p:txBody>
            <a:bodyPr wrap="square" lIns="45719" tIns="45719" rIns="45719" bIns="45719" numCol="1" anchor="t">
              <a:noAutofit/>
            </a:bodyPr>
            <a:lstStyle/>
            <a:p>
              <a:endParaRPr/>
            </a:p>
          </p:txBody>
        </p:sp>
        <p:sp>
          <p:nvSpPr>
            <p:cNvPr id="439" name="Freeform 717"/>
            <p:cNvSpPr/>
            <p:nvPr/>
          </p:nvSpPr>
          <p:spPr>
            <a:xfrm>
              <a:off x="3402016" y="2248693"/>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0800" y="21600"/>
                  </a:lnTo>
                  <a:lnTo>
                    <a:pt x="21600" y="4320"/>
                  </a:lnTo>
                  <a:lnTo>
                    <a:pt x="21600" y="0"/>
                  </a:lnTo>
                  <a:lnTo>
                    <a:pt x="16200" y="0"/>
                  </a:lnTo>
                  <a:lnTo>
                    <a:pt x="0" y="17280"/>
                  </a:lnTo>
                  <a:lnTo>
                    <a:pt x="0" y="21600"/>
                  </a:lnTo>
                  <a:close/>
                </a:path>
              </a:pathLst>
            </a:custGeom>
            <a:solidFill>
              <a:srgbClr val="2A2F3E"/>
            </a:solidFill>
            <a:ln w="12700" cap="flat">
              <a:noFill/>
              <a:miter lim="400000"/>
            </a:ln>
            <a:effectLst/>
          </p:spPr>
          <p:txBody>
            <a:bodyPr wrap="square" lIns="45719" tIns="45719" rIns="45719" bIns="45719" numCol="1" anchor="t">
              <a:noAutofit/>
            </a:bodyPr>
            <a:lstStyle/>
            <a:p>
              <a:endParaRPr/>
            </a:p>
          </p:txBody>
        </p:sp>
        <p:sp>
          <p:nvSpPr>
            <p:cNvPr id="440" name="Freeform 718"/>
            <p:cNvSpPr/>
            <p:nvPr/>
          </p:nvSpPr>
          <p:spPr>
            <a:xfrm>
              <a:off x="3413923" y="2261393"/>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640" y="21600"/>
                  </a:lnTo>
                  <a:lnTo>
                    <a:pt x="21600" y="7200"/>
                  </a:lnTo>
                  <a:lnTo>
                    <a:pt x="21600" y="0"/>
                  </a:lnTo>
                  <a:lnTo>
                    <a:pt x="12960" y="0"/>
                  </a:lnTo>
                  <a:lnTo>
                    <a:pt x="0" y="21600"/>
                  </a:lnTo>
                  <a:close/>
                </a:path>
              </a:pathLst>
            </a:custGeom>
            <a:solidFill>
              <a:srgbClr val="2A2F3E"/>
            </a:solidFill>
            <a:ln w="12700" cap="flat">
              <a:noFill/>
              <a:miter lim="400000"/>
            </a:ln>
            <a:effectLst/>
          </p:spPr>
          <p:txBody>
            <a:bodyPr wrap="square" lIns="45719" tIns="45719" rIns="45719" bIns="45719" numCol="1" anchor="t">
              <a:noAutofit/>
            </a:bodyPr>
            <a:lstStyle/>
            <a:p>
              <a:endParaRPr/>
            </a:p>
          </p:txBody>
        </p:sp>
        <p:sp>
          <p:nvSpPr>
            <p:cNvPr id="441" name="Freeform 719"/>
            <p:cNvSpPr/>
            <p:nvPr/>
          </p:nvSpPr>
          <p:spPr>
            <a:xfrm>
              <a:off x="3422124" y="2277268"/>
              <a:ext cx="12701" cy="12701"/>
            </a:xfrm>
            <a:custGeom>
              <a:avLst/>
              <a:gdLst/>
              <a:ahLst/>
              <a:cxnLst>
                <a:cxn ang="0">
                  <a:pos x="wd2" y="hd2"/>
                </a:cxn>
                <a:cxn ang="5400000">
                  <a:pos x="wd2" y="hd2"/>
                </a:cxn>
                <a:cxn ang="10800000">
                  <a:pos x="wd2" y="hd2"/>
                </a:cxn>
                <a:cxn ang="16200000">
                  <a:pos x="wd2" y="hd2"/>
                </a:cxn>
              </a:cxnLst>
              <a:rect l="0" t="0" r="r" b="b"/>
              <a:pathLst>
                <a:path w="19200" h="21600" extrusionOk="0">
                  <a:moveTo>
                    <a:pt x="0" y="14400"/>
                  </a:moveTo>
                  <a:cubicBezTo>
                    <a:pt x="0" y="14400"/>
                    <a:pt x="0" y="14400"/>
                    <a:pt x="0" y="14400"/>
                  </a:cubicBezTo>
                  <a:cubicBezTo>
                    <a:pt x="0" y="14400"/>
                    <a:pt x="0" y="21600"/>
                    <a:pt x="4320" y="21600"/>
                  </a:cubicBezTo>
                  <a:cubicBezTo>
                    <a:pt x="17280" y="14400"/>
                    <a:pt x="17280" y="14400"/>
                    <a:pt x="17280" y="14400"/>
                  </a:cubicBezTo>
                  <a:cubicBezTo>
                    <a:pt x="17280" y="14400"/>
                    <a:pt x="21600" y="7200"/>
                    <a:pt x="17280" y="7200"/>
                  </a:cubicBezTo>
                  <a:cubicBezTo>
                    <a:pt x="17280" y="0"/>
                    <a:pt x="17280" y="0"/>
                    <a:pt x="12960" y="0"/>
                  </a:cubicBezTo>
                  <a:cubicBezTo>
                    <a:pt x="0" y="7200"/>
                    <a:pt x="0" y="7200"/>
                    <a:pt x="0" y="7200"/>
                  </a:cubicBezTo>
                  <a:cubicBezTo>
                    <a:pt x="0" y="7200"/>
                    <a:pt x="0" y="14400"/>
                    <a:pt x="0" y="14400"/>
                  </a:cubicBezTo>
                  <a:close/>
                </a:path>
              </a:pathLst>
            </a:custGeom>
            <a:solidFill>
              <a:srgbClr val="2A2F3E"/>
            </a:solidFill>
            <a:ln w="12700" cap="flat">
              <a:noFill/>
              <a:miter lim="400000"/>
            </a:ln>
            <a:effectLst/>
          </p:spPr>
          <p:txBody>
            <a:bodyPr wrap="square" lIns="45719" tIns="45719" rIns="45719" bIns="45719" numCol="1" anchor="t">
              <a:noAutofit/>
            </a:bodyPr>
            <a:lstStyle/>
            <a:p>
              <a:endParaRPr/>
            </a:p>
          </p:txBody>
        </p:sp>
        <p:sp>
          <p:nvSpPr>
            <p:cNvPr id="442" name="Freeform 720"/>
            <p:cNvSpPr/>
            <p:nvPr/>
          </p:nvSpPr>
          <p:spPr>
            <a:xfrm>
              <a:off x="3422654" y="2293936"/>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0800"/>
                    <a:pt x="0" y="10800"/>
                    <a:pt x="0" y="10800"/>
                  </a:cubicBezTo>
                  <a:cubicBezTo>
                    <a:pt x="0" y="10800"/>
                    <a:pt x="4320" y="21600"/>
                    <a:pt x="4320" y="21600"/>
                  </a:cubicBezTo>
                  <a:cubicBezTo>
                    <a:pt x="17280" y="21600"/>
                    <a:pt x="17280" y="21600"/>
                    <a:pt x="17280" y="21600"/>
                  </a:cubicBezTo>
                  <a:cubicBezTo>
                    <a:pt x="21600" y="21600"/>
                    <a:pt x="21600" y="21600"/>
                    <a:pt x="21600" y="10800"/>
                  </a:cubicBezTo>
                  <a:cubicBezTo>
                    <a:pt x="21600" y="10800"/>
                    <a:pt x="21600" y="10800"/>
                    <a:pt x="17280" y="10800"/>
                  </a:cubicBezTo>
                  <a:cubicBezTo>
                    <a:pt x="4320" y="0"/>
                    <a:pt x="4320" y="0"/>
                    <a:pt x="4320" y="0"/>
                  </a:cubicBezTo>
                  <a:cubicBezTo>
                    <a:pt x="4320" y="0"/>
                    <a:pt x="0" y="0"/>
                    <a:pt x="0" y="10800"/>
                  </a:cubicBezTo>
                  <a:close/>
                </a:path>
              </a:pathLst>
            </a:custGeom>
            <a:solidFill>
              <a:srgbClr val="2A2F3E"/>
            </a:solidFill>
            <a:ln w="12700" cap="flat">
              <a:noFill/>
              <a:miter lim="400000"/>
            </a:ln>
            <a:effectLst/>
          </p:spPr>
          <p:txBody>
            <a:bodyPr wrap="square" lIns="45719" tIns="45719" rIns="45719" bIns="45719" numCol="1" anchor="t">
              <a:noAutofit/>
            </a:bodyPr>
            <a:lstStyle/>
            <a:p>
              <a:endParaRPr/>
            </a:p>
          </p:txBody>
        </p:sp>
        <p:sp>
          <p:nvSpPr>
            <p:cNvPr id="443" name="Freeform 721"/>
            <p:cNvSpPr/>
            <p:nvPr/>
          </p:nvSpPr>
          <p:spPr>
            <a:xfrm>
              <a:off x="3417892" y="2311399"/>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0" y="7200"/>
                  </a:moveTo>
                  <a:cubicBezTo>
                    <a:pt x="0" y="7200"/>
                    <a:pt x="0" y="7200"/>
                    <a:pt x="0" y="7200"/>
                  </a:cubicBezTo>
                  <a:cubicBezTo>
                    <a:pt x="0" y="7200"/>
                    <a:pt x="0" y="7200"/>
                    <a:pt x="4320" y="14400"/>
                  </a:cubicBezTo>
                  <a:cubicBezTo>
                    <a:pt x="17280" y="21600"/>
                    <a:pt x="17280" y="21600"/>
                    <a:pt x="17280" y="21600"/>
                  </a:cubicBezTo>
                  <a:cubicBezTo>
                    <a:pt x="17280" y="21600"/>
                    <a:pt x="17280" y="21600"/>
                    <a:pt x="21600" y="21600"/>
                  </a:cubicBezTo>
                  <a:cubicBezTo>
                    <a:pt x="21600" y="14400"/>
                    <a:pt x="21600" y="14400"/>
                    <a:pt x="17280" y="14400"/>
                  </a:cubicBezTo>
                  <a:cubicBezTo>
                    <a:pt x="4320" y="0"/>
                    <a:pt x="4320" y="0"/>
                    <a:pt x="4320" y="0"/>
                  </a:cubicBezTo>
                  <a:cubicBezTo>
                    <a:pt x="4320" y="0"/>
                    <a:pt x="0" y="0"/>
                    <a:pt x="0" y="7200"/>
                  </a:cubicBezTo>
                  <a:close/>
                </a:path>
              </a:pathLst>
            </a:custGeom>
            <a:solidFill>
              <a:srgbClr val="2A2F3E"/>
            </a:solidFill>
            <a:ln w="12700" cap="flat">
              <a:noFill/>
              <a:miter lim="400000"/>
            </a:ln>
            <a:effectLst/>
          </p:spPr>
          <p:txBody>
            <a:bodyPr wrap="square" lIns="45719" tIns="45719" rIns="45719" bIns="45719" numCol="1" anchor="t">
              <a:noAutofit/>
            </a:bodyPr>
            <a:lstStyle/>
            <a:p>
              <a:endParaRPr/>
            </a:p>
          </p:txBody>
        </p:sp>
        <p:sp>
          <p:nvSpPr>
            <p:cNvPr id="444" name="Freeform 722"/>
            <p:cNvSpPr/>
            <p:nvPr/>
          </p:nvSpPr>
          <p:spPr>
            <a:xfrm>
              <a:off x="3408366" y="2326481"/>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4320"/>
                  </a:lnTo>
                  <a:lnTo>
                    <a:pt x="16200" y="21600"/>
                  </a:lnTo>
                  <a:lnTo>
                    <a:pt x="21600" y="21600"/>
                  </a:lnTo>
                  <a:lnTo>
                    <a:pt x="21600" y="8640"/>
                  </a:lnTo>
                  <a:lnTo>
                    <a:pt x="5400" y="0"/>
                  </a:lnTo>
                  <a:lnTo>
                    <a:pt x="0" y="0"/>
                  </a:lnTo>
                  <a:close/>
                </a:path>
              </a:pathLst>
            </a:custGeom>
            <a:solidFill>
              <a:srgbClr val="2A2F3E"/>
            </a:solidFill>
            <a:ln w="12700" cap="flat">
              <a:noFill/>
              <a:miter lim="400000"/>
            </a:ln>
            <a:effectLst/>
          </p:spPr>
          <p:txBody>
            <a:bodyPr wrap="square" lIns="45719" tIns="45719" rIns="45719" bIns="45719" numCol="1" anchor="t">
              <a:noAutofit/>
            </a:bodyPr>
            <a:lstStyle/>
            <a:p>
              <a:endParaRPr/>
            </a:p>
          </p:txBody>
        </p:sp>
        <p:sp>
          <p:nvSpPr>
            <p:cNvPr id="445" name="Freeform 723"/>
            <p:cNvSpPr/>
            <p:nvPr/>
          </p:nvSpPr>
          <p:spPr>
            <a:xfrm>
              <a:off x="3393285" y="2335741"/>
              <a:ext cx="12701" cy="12701"/>
            </a:xfrm>
            <a:custGeom>
              <a:avLst/>
              <a:gdLst/>
              <a:ahLst/>
              <a:cxnLst>
                <a:cxn ang="0">
                  <a:pos x="wd2" y="hd2"/>
                </a:cxn>
                <a:cxn ang="5400000">
                  <a:pos x="wd2" y="hd2"/>
                </a:cxn>
                <a:cxn ang="10800000">
                  <a:pos x="wd2" y="hd2"/>
                </a:cxn>
                <a:cxn ang="16200000">
                  <a:pos x="wd2" y="hd2"/>
                </a:cxn>
              </a:cxnLst>
              <a:rect l="0" t="0" r="r" b="b"/>
              <a:pathLst>
                <a:path w="15600" h="19200" extrusionOk="0">
                  <a:moveTo>
                    <a:pt x="2400" y="1920"/>
                  </a:moveTo>
                  <a:cubicBezTo>
                    <a:pt x="2400" y="1920"/>
                    <a:pt x="2400" y="1920"/>
                    <a:pt x="2400" y="1920"/>
                  </a:cubicBezTo>
                  <a:cubicBezTo>
                    <a:pt x="2400" y="1920"/>
                    <a:pt x="-3000" y="1920"/>
                    <a:pt x="2400" y="6240"/>
                  </a:cubicBezTo>
                  <a:cubicBezTo>
                    <a:pt x="7800" y="19200"/>
                    <a:pt x="7800" y="19200"/>
                    <a:pt x="7800" y="19200"/>
                  </a:cubicBezTo>
                  <a:cubicBezTo>
                    <a:pt x="7800" y="19200"/>
                    <a:pt x="13200" y="19200"/>
                    <a:pt x="13200" y="19200"/>
                  </a:cubicBezTo>
                  <a:cubicBezTo>
                    <a:pt x="13200" y="19200"/>
                    <a:pt x="18600" y="14880"/>
                    <a:pt x="13200" y="14880"/>
                  </a:cubicBezTo>
                  <a:cubicBezTo>
                    <a:pt x="7800" y="1920"/>
                    <a:pt x="7800" y="1920"/>
                    <a:pt x="7800" y="1920"/>
                  </a:cubicBezTo>
                  <a:cubicBezTo>
                    <a:pt x="7800" y="1920"/>
                    <a:pt x="2400" y="-2400"/>
                    <a:pt x="2400" y="1920"/>
                  </a:cubicBezTo>
                  <a:close/>
                </a:path>
              </a:pathLst>
            </a:custGeom>
            <a:solidFill>
              <a:srgbClr val="2A2F3E"/>
            </a:solidFill>
            <a:ln w="12700" cap="flat">
              <a:noFill/>
              <a:miter lim="400000"/>
            </a:ln>
            <a:effectLst/>
          </p:spPr>
          <p:txBody>
            <a:bodyPr wrap="square" lIns="45719" tIns="45719" rIns="45719" bIns="45719" numCol="1" anchor="t">
              <a:noAutofit/>
            </a:bodyPr>
            <a:lstStyle/>
            <a:p>
              <a:endParaRPr/>
            </a:p>
          </p:txBody>
        </p:sp>
        <p:sp>
          <p:nvSpPr>
            <p:cNvPr id="446" name="Freeform 724"/>
            <p:cNvSpPr/>
            <p:nvPr/>
          </p:nvSpPr>
          <p:spPr>
            <a:xfrm>
              <a:off x="3376617" y="2340151"/>
              <a:ext cx="12701" cy="12701"/>
            </a:xfrm>
            <a:custGeom>
              <a:avLst/>
              <a:gdLst/>
              <a:ahLst/>
              <a:cxnLst>
                <a:cxn ang="0">
                  <a:pos x="wd2" y="hd2"/>
                </a:cxn>
                <a:cxn ang="5400000">
                  <a:pos x="wd2" y="hd2"/>
                </a:cxn>
                <a:cxn ang="10800000">
                  <a:pos x="wd2" y="hd2"/>
                </a:cxn>
                <a:cxn ang="16200000">
                  <a:pos x="wd2" y="hd2"/>
                </a:cxn>
              </a:cxnLst>
              <a:rect l="0" t="0" r="r" b="b"/>
              <a:pathLst>
                <a:path w="21600" h="19200" extrusionOk="0">
                  <a:moveTo>
                    <a:pt x="0" y="0"/>
                  </a:moveTo>
                  <a:cubicBezTo>
                    <a:pt x="0" y="0"/>
                    <a:pt x="0" y="0"/>
                    <a:pt x="0" y="0"/>
                  </a:cubicBezTo>
                  <a:cubicBezTo>
                    <a:pt x="0" y="0"/>
                    <a:pt x="0" y="0"/>
                    <a:pt x="0" y="4320"/>
                  </a:cubicBezTo>
                  <a:cubicBezTo>
                    <a:pt x="0" y="17280"/>
                    <a:pt x="0" y="17280"/>
                    <a:pt x="0" y="17280"/>
                  </a:cubicBezTo>
                  <a:cubicBezTo>
                    <a:pt x="0" y="17280"/>
                    <a:pt x="0" y="21600"/>
                    <a:pt x="21600" y="17280"/>
                  </a:cubicBezTo>
                  <a:cubicBezTo>
                    <a:pt x="21600" y="17280"/>
                    <a:pt x="21600" y="17280"/>
                    <a:pt x="21600" y="17280"/>
                  </a:cubicBezTo>
                  <a:cubicBezTo>
                    <a:pt x="21600" y="0"/>
                    <a:pt x="21600" y="0"/>
                    <a:pt x="21600" y="0"/>
                  </a:cubicBezTo>
                  <a:cubicBezTo>
                    <a:pt x="21600" y="0"/>
                    <a:pt x="21600" y="0"/>
                    <a:pt x="0" y="0"/>
                  </a:cubicBezTo>
                  <a:close/>
                </a:path>
              </a:pathLst>
            </a:custGeom>
            <a:solidFill>
              <a:srgbClr val="2A2F3E"/>
            </a:solidFill>
            <a:ln w="12700" cap="flat">
              <a:noFill/>
              <a:miter lim="400000"/>
            </a:ln>
            <a:effectLst/>
          </p:spPr>
          <p:txBody>
            <a:bodyPr wrap="square" lIns="45719" tIns="45719" rIns="45719" bIns="45719" numCol="1" anchor="t">
              <a:noAutofit/>
            </a:bodyPr>
            <a:lstStyle/>
            <a:p>
              <a:endParaRPr/>
            </a:p>
          </p:txBody>
        </p:sp>
        <p:sp>
          <p:nvSpPr>
            <p:cNvPr id="447" name="Freeform 725"/>
            <p:cNvSpPr/>
            <p:nvPr/>
          </p:nvSpPr>
          <p:spPr>
            <a:xfrm>
              <a:off x="3359154" y="2339180"/>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14400" y="0"/>
                  </a:moveTo>
                  <a:cubicBezTo>
                    <a:pt x="14400" y="0"/>
                    <a:pt x="14400" y="0"/>
                    <a:pt x="14400" y="0"/>
                  </a:cubicBezTo>
                  <a:cubicBezTo>
                    <a:pt x="14400" y="0"/>
                    <a:pt x="7200" y="0"/>
                    <a:pt x="7200" y="0"/>
                  </a:cubicBezTo>
                  <a:cubicBezTo>
                    <a:pt x="0" y="17280"/>
                    <a:pt x="0" y="17280"/>
                    <a:pt x="0" y="17280"/>
                  </a:cubicBezTo>
                  <a:cubicBezTo>
                    <a:pt x="0" y="17280"/>
                    <a:pt x="7200" y="17280"/>
                    <a:pt x="7200" y="21600"/>
                  </a:cubicBezTo>
                  <a:cubicBezTo>
                    <a:pt x="7200" y="21600"/>
                    <a:pt x="14400" y="17280"/>
                    <a:pt x="14400" y="17280"/>
                  </a:cubicBezTo>
                  <a:cubicBezTo>
                    <a:pt x="21600" y="4320"/>
                    <a:pt x="21600" y="4320"/>
                    <a:pt x="21600" y="4320"/>
                  </a:cubicBezTo>
                  <a:cubicBezTo>
                    <a:pt x="21600" y="0"/>
                    <a:pt x="21600" y="0"/>
                    <a:pt x="14400" y="0"/>
                  </a:cubicBezTo>
                  <a:close/>
                </a:path>
              </a:pathLst>
            </a:custGeom>
            <a:solidFill>
              <a:srgbClr val="2A2F3E"/>
            </a:solidFill>
            <a:ln w="12700" cap="flat">
              <a:noFill/>
              <a:miter lim="400000"/>
            </a:ln>
            <a:effectLst/>
          </p:spPr>
          <p:txBody>
            <a:bodyPr wrap="square" lIns="45719" tIns="45719" rIns="45719" bIns="45719" numCol="1" anchor="t">
              <a:noAutofit/>
            </a:bodyPr>
            <a:lstStyle/>
            <a:p>
              <a:endParaRPr/>
            </a:p>
          </p:txBody>
        </p:sp>
        <p:sp>
          <p:nvSpPr>
            <p:cNvPr id="448" name="Freeform 726"/>
            <p:cNvSpPr/>
            <p:nvPr/>
          </p:nvSpPr>
          <p:spPr>
            <a:xfrm>
              <a:off x="3343279" y="2329656"/>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0800" y="4320"/>
                  </a:lnTo>
                  <a:lnTo>
                    <a:pt x="0" y="17280"/>
                  </a:lnTo>
                  <a:lnTo>
                    <a:pt x="0" y="21600"/>
                  </a:lnTo>
                  <a:lnTo>
                    <a:pt x="5400" y="21600"/>
                  </a:lnTo>
                  <a:lnTo>
                    <a:pt x="21600" y="12960"/>
                  </a:lnTo>
                  <a:lnTo>
                    <a:pt x="21600" y="0"/>
                  </a:lnTo>
                  <a:close/>
                </a:path>
              </a:pathLst>
            </a:custGeom>
            <a:solidFill>
              <a:srgbClr val="2A2F3E"/>
            </a:solidFill>
            <a:ln w="12700" cap="flat">
              <a:noFill/>
              <a:miter lim="400000"/>
            </a:ln>
            <a:effectLst/>
          </p:spPr>
          <p:txBody>
            <a:bodyPr wrap="square" lIns="45719" tIns="45719" rIns="45719" bIns="45719" numCol="1" anchor="t">
              <a:noAutofit/>
            </a:bodyPr>
            <a:lstStyle/>
            <a:p>
              <a:endParaRPr/>
            </a:p>
          </p:txBody>
        </p:sp>
        <p:sp>
          <p:nvSpPr>
            <p:cNvPr id="449" name="Freeform 727"/>
            <p:cNvSpPr/>
            <p:nvPr/>
          </p:nvSpPr>
          <p:spPr>
            <a:xfrm>
              <a:off x="3331373" y="2319337"/>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12960" y="0"/>
                  </a:lnTo>
                  <a:lnTo>
                    <a:pt x="0" y="5400"/>
                  </a:lnTo>
                  <a:lnTo>
                    <a:pt x="0" y="21600"/>
                  </a:lnTo>
                  <a:lnTo>
                    <a:pt x="8640" y="21600"/>
                  </a:lnTo>
                  <a:lnTo>
                    <a:pt x="17280" y="5400"/>
                  </a:lnTo>
                  <a:lnTo>
                    <a:pt x="21600" y="0"/>
                  </a:lnTo>
                  <a:close/>
                </a:path>
              </a:pathLst>
            </a:custGeom>
            <a:solidFill>
              <a:srgbClr val="2A2F3E"/>
            </a:solidFill>
            <a:ln w="12700" cap="flat">
              <a:noFill/>
              <a:miter lim="400000"/>
            </a:ln>
            <a:effectLst/>
          </p:spPr>
          <p:txBody>
            <a:bodyPr wrap="square" lIns="45719" tIns="45719" rIns="45719" bIns="45719" numCol="1" anchor="t">
              <a:noAutofit/>
            </a:bodyPr>
            <a:lstStyle/>
            <a:p>
              <a:endParaRPr/>
            </a:p>
          </p:txBody>
        </p:sp>
        <p:sp>
          <p:nvSpPr>
            <p:cNvPr id="450" name="Freeform 728"/>
            <p:cNvSpPr/>
            <p:nvPr/>
          </p:nvSpPr>
          <p:spPr>
            <a:xfrm>
              <a:off x="3323171" y="2301875"/>
              <a:ext cx="12701" cy="12700"/>
            </a:xfrm>
            <a:custGeom>
              <a:avLst/>
              <a:gdLst/>
              <a:ahLst/>
              <a:cxnLst>
                <a:cxn ang="0">
                  <a:pos x="wd2" y="hd2"/>
                </a:cxn>
                <a:cxn ang="5400000">
                  <a:pos x="wd2" y="hd2"/>
                </a:cxn>
                <a:cxn ang="10800000">
                  <a:pos x="wd2" y="hd2"/>
                </a:cxn>
                <a:cxn ang="16200000">
                  <a:pos x="wd2" y="hd2"/>
                </a:cxn>
              </a:cxnLst>
              <a:rect l="0" t="0" r="r" b="b"/>
              <a:pathLst>
                <a:path w="19200" h="21600" extrusionOk="0">
                  <a:moveTo>
                    <a:pt x="19200" y="0"/>
                  </a:moveTo>
                  <a:cubicBezTo>
                    <a:pt x="19200" y="0"/>
                    <a:pt x="19200" y="0"/>
                    <a:pt x="19200" y="0"/>
                  </a:cubicBezTo>
                  <a:cubicBezTo>
                    <a:pt x="19200" y="0"/>
                    <a:pt x="19200" y="0"/>
                    <a:pt x="14880" y="0"/>
                  </a:cubicBezTo>
                  <a:cubicBezTo>
                    <a:pt x="1920" y="10800"/>
                    <a:pt x="1920" y="10800"/>
                    <a:pt x="1920" y="10800"/>
                  </a:cubicBezTo>
                  <a:cubicBezTo>
                    <a:pt x="1920" y="10800"/>
                    <a:pt x="-2400" y="10800"/>
                    <a:pt x="1920" y="21600"/>
                  </a:cubicBezTo>
                  <a:cubicBezTo>
                    <a:pt x="1920" y="21600"/>
                    <a:pt x="1920" y="21600"/>
                    <a:pt x="1920" y="21600"/>
                  </a:cubicBezTo>
                  <a:cubicBezTo>
                    <a:pt x="19200" y="10800"/>
                    <a:pt x="19200" y="10800"/>
                    <a:pt x="19200" y="10800"/>
                  </a:cubicBezTo>
                  <a:cubicBezTo>
                    <a:pt x="19200" y="10800"/>
                    <a:pt x="19200" y="10800"/>
                    <a:pt x="19200" y="0"/>
                  </a:cubicBezTo>
                  <a:close/>
                </a:path>
              </a:pathLst>
            </a:custGeom>
            <a:solidFill>
              <a:srgbClr val="2A2F3E"/>
            </a:solidFill>
            <a:ln w="12700" cap="flat">
              <a:noFill/>
              <a:miter lim="400000"/>
            </a:ln>
            <a:effectLst/>
          </p:spPr>
          <p:txBody>
            <a:bodyPr wrap="square" lIns="45719" tIns="45719" rIns="45719" bIns="45719" numCol="1" anchor="t">
              <a:noAutofit/>
            </a:bodyPr>
            <a:lstStyle/>
            <a:p>
              <a:endParaRPr/>
            </a:p>
          </p:txBody>
        </p:sp>
        <p:sp>
          <p:nvSpPr>
            <p:cNvPr id="451" name="Freeform 729"/>
            <p:cNvSpPr/>
            <p:nvPr/>
          </p:nvSpPr>
          <p:spPr>
            <a:xfrm>
              <a:off x="3322642" y="2284411"/>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21600" y="21600"/>
                    <a:pt x="21600" y="21600"/>
                    <a:pt x="21600" y="21600"/>
                  </a:cubicBezTo>
                  <a:cubicBezTo>
                    <a:pt x="21600" y="10800"/>
                    <a:pt x="17280" y="10800"/>
                    <a:pt x="17280" y="10800"/>
                  </a:cubicBezTo>
                  <a:cubicBezTo>
                    <a:pt x="4320" y="0"/>
                    <a:pt x="4320" y="0"/>
                    <a:pt x="4320" y="0"/>
                  </a:cubicBezTo>
                  <a:cubicBezTo>
                    <a:pt x="0" y="0"/>
                    <a:pt x="0" y="10800"/>
                    <a:pt x="0" y="10800"/>
                  </a:cubicBezTo>
                  <a:cubicBezTo>
                    <a:pt x="0" y="21600"/>
                    <a:pt x="0" y="21600"/>
                    <a:pt x="0" y="21600"/>
                  </a:cubicBezTo>
                  <a:cubicBezTo>
                    <a:pt x="17280" y="21600"/>
                    <a:pt x="17280" y="21600"/>
                    <a:pt x="17280" y="21600"/>
                  </a:cubicBezTo>
                  <a:cubicBezTo>
                    <a:pt x="17280" y="21600"/>
                    <a:pt x="21600" y="21600"/>
                    <a:pt x="21600" y="21600"/>
                  </a:cubicBezTo>
                  <a:close/>
                </a:path>
              </a:pathLst>
            </a:custGeom>
            <a:solidFill>
              <a:srgbClr val="2A2F3E"/>
            </a:solidFill>
            <a:ln w="12700" cap="flat">
              <a:noFill/>
              <a:miter lim="400000"/>
            </a:ln>
            <a:effectLst/>
          </p:spPr>
          <p:txBody>
            <a:bodyPr wrap="square" lIns="45719" tIns="45719" rIns="45719" bIns="45719" numCol="1" anchor="t">
              <a:noAutofit/>
            </a:bodyPr>
            <a:lstStyle/>
            <a:p>
              <a:endParaRPr/>
            </a:p>
          </p:txBody>
        </p:sp>
        <p:sp>
          <p:nvSpPr>
            <p:cNvPr id="452" name="Freeform 730"/>
            <p:cNvSpPr/>
            <p:nvPr/>
          </p:nvSpPr>
          <p:spPr>
            <a:xfrm>
              <a:off x="3327404" y="2266949"/>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21600" y="21600"/>
                    <a:pt x="21600" y="21600"/>
                    <a:pt x="21600" y="21600"/>
                  </a:cubicBezTo>
                  <a:cubicBezTo>
                    <a:pt x="21600" y="14400"/>
                    <a:pt x="21600" y="14400"/>
                    <a:pt x="17280" y="14400"/>
                  </a:cubicBezTo>
                  <a:cubicBezTo>
                    <a:pt x="4320" y="0"/>
                    <a:pt x="4320" y="0"/>
                    <a:pt x="4320" y="0"/>
                  </a:cubicBezTo>
                  <a:cubicBezTo>
                    <a:pt x="4320" y="0"/>
                    <a:pt x="4320" y="0"/>
                    <a:pt x="0" y="7200"/>
                  </a:cubicBezTo>
                  <a:cubicBezTo>
                    <a:pt x="0" y="7200"/>
                    <a:pt x="0" y="14400"/>
                    <a:pt x="4320" y="14400"/>
                  </a:cubicBezTo>
                  <a:cubicBezTo>
                    <a:pt x="17280" y="21600"/>
                    <a:pt x="17280" y="21600"/>
                    <a:pt x="17280" y="21600"/>
                  </a:cubicBezTo>
                  <a:cubicBezTo>
                    <a:pt x="17280" y="21600"/>
                    <a:pt x="21600" y="21600"/>
                    <a:pt x="21600" y="21600"/>
                  </a:cubicBezTo>
                  <a:close/>
                </a:path>
              </a:pathLst>
            </a:custGeom>
            <a:solidFill>
              <a:srgbClr val="2A2F3E"/>
            </a:solidFill>
            <a:ln w="12700" cap="flat">
              <a:noFill/>
              <a:miter lim="400000"/>
            </a:ln>
            <a:effectLst/>
          </p:spPr>
          <p:txBody>
            <a:bodyPr wrap="square" lIns="45719" tIns="45719" rIns="45719" bIns="45719" numCol="1" anchor="t">
              <a:noAutofit/>
            </a:bodyPr>
            <a:lstStyle/>
            <a:p>
              <a:endParaRPr/>
            </a:p>
          </p:txBody>
        </p:sp>
        <p:sp>
          <p:nvSpPr>
            <p:cNvPr id="453" name="Freeform 731"/>
            <p:cNvSpPr/>
            <p:nvPr/>
          </p:nvSpPr>
          <p:spPr>
            <a:xfrm>
              <a:off x="3336929" y="2253455"/>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21600" y="14400"/>
                  </a:lnTo>
                  <a:lnTo>
                    <a:pt x="5400" y="0"/>
                  </a:lnTo>
                  <a:lnTo>
                    <a:pt x="0" y="0"/>
                  </a:lnTo>
                  <a:lnTo>
                    <a:pt x="0" y="7200"/>
                  </a:lnTo>
                  <a:lnTo>
                    <a:pt x="16200" y="21600"/>
                  </a:lnTo>
                  <a:lnTo>
                    <a:pt x="21600" y="21600"/>
                  </a:lnTo>
                  <a:close/>
                </a:path>
              </a:pathLst>
            </a:custGeom>
            <a:solidFill>
              <a:srgbClr val="2A2F3E"/>
            </a:solidFill>
            <a:ln w="12700" cap="flat">
              <a:noFill/>
              <a:miter lim="400000"/>
            </a:ln>
            <a:effectLst/>
          </p:spPr>
          <p:txBody>
            <a:bodyPr wrap="square" lIns="45719" tIns="45719" rIns="45719" bIns="45719" numCol="1" anchor="t">
              <a:noAutofit/>
            </a:bodyPr>
            <a:lstStyle/>
            <a:p>
              <a:endParaRPr/>
            </a:p>
          </p:txBody>
        </p:sp>
        <p:sp>
          <p:nvSpPr>
            <p:cNvPr id="454" name="Freeform 732"/>
            <p:cNvSpPr/>
            <p:nvPr/>
          </p:nvSpPr>
          <p:spPr>
            <a:xfrm>
              <a:off x="3351804" y="2243136"/>
              <a:ext cx="12701" cy="12701"/>
            </a:xfrm>
            <a:custGeom>
              <a:avLst/>
              <a:gdLst/>
              <a:ahLst/>
              <a:cxnLst>
                <a:cxn ang="0">
                  <a:pos x="wd2" y="hd2"/>
                </a:cxn>
                <a:cxn ang="5400000">
                  <a:pos x="wd2" y="hd2"/>
                </a:cxn>
                <a:cxn ang="10800000">
                  <a:pos x="wd2" y="hd2"/>
                </a:cxn>
                <a:cxn ang="16200000">
                  <a:pos x="wd2" y="hd2"/>
                </a:cxn>
              </a:cxnLst>
              <a:rect l="0" t="0" r="r" b="b"/>
              <a:pathLst>
                <a:path w="17600" h="21600" extrusionOk="0">
                  <a:moveTo>
                    <a:pt x="17600" y="21600"/>
                  </a:moveTo>
                  <a:cubicBezTo>
                    <a:pt x="17600" y="21600"/>
                    <a:pt x="17600" y="21600"/>
                    <a:pt x="17600" y="21600"/>
                  </a:cubicBezTo>
                  <a:cubicBezTo>
                    <a:pt x="17600" y="21600"/>
                    <a:pt x="17600" y="17280"/>
                    <a:pt x="17600" y="17280"/>
                  </a:cubicBezTo>
                  <a:cubicBezTo>
                    <a:pt x="10400" y="4320"/>
                    <a:pt x="10400" y="4320"/>
                    <a:pt x="10400" y="4320"/>
                  </a:cubicBezTo>
                  <a:cubicBezTo>
                    <a:pt x="10400" y="0"/>
                    <a:pt x="3200" y="0"/>
                    <a:pt x="3200" y="0"/>
                  </a:cubicBezTo>
                  <a:cubicBezTo>
                    <a:pt x="3200" y="4320"/>
                    <a:pt x="-4000" y="4320"/>
                    <a:pt x="3200" y="4320"/>
                  </a:cubicBezTo>
                  <a:cubicBezTo>
                    <a:pt x="10400" y="17280"/>
                    <a:pt x="10400" y="17280"/>
                    <a:pt x="10400" y="17280"/>
                  </a:cubicBezTo>
                  <a:cubicBezTo>
                    <a:pt x="10400" y="21600"/>
                    <a:pt x="17600" y="21600"/>
                    <a:pt x="17600" y="21600"/>
                  </a:cubicBezTo>
                  <a:close/>
                </a:path>
              </a:pathLst>
            </a:custGeom>
            <a:solidFill>
              <a:srgbClr val="2A2F3E"/>
            </a:solidFill>
            <a:ln w="12700" cap="flat">
              <a:noFill/>
              <a:miter lim="400000"/>
            </a:ln>
            <a:effectLst/>
          </p:spPr>
          <p:txBody>
            <a:bodyPr wrap="square" lIns="45719" tIns="45719" rIns="45719" bIns="45719" numCol="1" anchor="t">
              <a:noAutofit/>
            </a:bodyPr>
            <a:lstStyle/>
            <a:p>
              <a:endParaRPr/>
            </a:p>
          </p:txBody>
        </p:sp>
        <p:sp>
          <p:nvSpPr>
            <p:cNvPr id="455" name="Freeform 733"/>
            <p:cNvSpPr/>
            <p:nvPr/>
          </p:nvSpPr>
          <p:spPr>
            <a:xfrm>
              <a:off x="3368679" y="2239961"/>
              <a:ext cx="12701" cy="1270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21600" y="21600"/>
                    <a:pt x="21600" y="21600"/>
                    <a:pt x="21600" y="21600"/>
                  </a:cubicBezTo>
                  <a:cubicBezTo>
                    <a:pt x="21600" y="21600"/>
                    <a:pt x="21600" y="17280"/>
                    <a:pt x="21600" y="17280"/>
                  </a:cubicBezTo>
                  <a:cubicBezTo>
                    <a:pt x="21600" y="4320"/>
                    <a:pt x="21600" y="4320"/>
                    <a:pt x="21600" y="4320"/>
                  </a:cubicBezTo>
                  <a:cubicBezTo>
                    <a:pt x="21600" y="0"/>
                    <a:pt x="21600" y="0"/>
                    <a:pt x="0" y="0"/>
                  </a:cubicBezTo>
                  <a:cubicBezTo>
                    <a:pt x="0" y="0"/>
                    <a:pt x="0" y="0"/>
                    <a:pt x="0" y="4320"/>
                  </a:cubicBezTo>
                  <a:cubicBezTo>
                    <a:pt x="0" y="17280"/>
                    <a:pt x="0" y="17280"/>
                    <a:pt x="0" y="17280"/>
                  </a:cubicBezTo>
                  <a:cubicBezTo>
                    <a:pt x="0" y="21600"/>
                    <a:pt x="0" y="21600"/>
                    <a:pt x="21600" y="21600"/>
                  </a:cubicBezTo>
                  <a:close/>
                </a:path>
              </a:pathLst>
            </a:custGeom>
            <a:solidFill>
              <a:srgbClr val="2A2F3E"/>
            </a:solidFill>
            <a:ln w="12700" cap="flat">
              <a:noFill/>
              <a:miter lim="400000"/>
            </a:ln>
            <a:effectLst/>
          </p:spPr>
          <p:txBody>
            <a:bodyPr wrap="square" lIns="45719" tIns="45719" rIns="45719" bIns="45719" numCol="1" anchor="t">
              <a:noAutofit/>
            </a:bodyPr>
            <a:lstStyle/>
            <a:p>
              <a:endParaRPr/>
            </a:p>
          </p:txBody>
        </p:sp>
        <p:sp>
          <p:nvSpPr>
            <p:cNvPr id="456" name="Freeform 734"/>
            <p:cNvSpPr/>
            <p:nvPr/>
          </p:nvSpPr>
          <p:spPr>
            <a:xfrm>
              <a:off x="3385553" y="2241550"/>
              <a:ext cx="12701" cy="12700"/>
            </a:xfrm>
            <a:custGeom>
              <a:avLst/>
              <a:gdLst/>
              <a:ahLst/>
              <a:cxnLst>
                <a:cxn ang="0">
                  <a:pos x="wd2" y="hd2"/>
                </a:cxn>
                <a:cxn ang="5400000">
                  <a:pos x="wd2" y="hd2"/>
                </a:cxn>
                <a:cxn ang="10800000">
                  <a:pos x="wd2" y="hd2"/>
                </a:cxn>
                <a:cxn ang="16200000">
                  <a:pos x="wd2" y="hd2"/>
                </a:cxn>
              </a:cxnLst>
              <a:rect l="0" t="0" r="r" b="b"/>
              <a:pathLst>
                <a:path w="17600" h="21600" extrusionOk="0">
                  <a:moveTo>
                    <a:pt x="7200" y="21600"/>
                  </a:moveTo>
                  <a:cubicBezTo>
                    <a:pt x="7200" y="21600"/>
                    <a:pt x="7200" y="21600"/>
                    <a:pt x="7200" y="21600"/>
                  </a:cubicBezTo>
                  <a:cubicBezTo>
                    <a:pt x="7200" y="21600"/>
                    <a:pt x="7200" y="17280"/>
                    <a:pt x="14400" y="17280"/>
                  </a:cubicBezTo>
                  <a:cubicBezTo>
                    <a:pt x="14400" y="4320"/>
                    <a:pt x="14400" y="4320"/>
                    <a:pt x="14400" y="4320"/>
                  </a:cubicBezTo>
                  <a:cubicBezTo>
                    <a:pt x="21600" y="0"/>
                    <a:pt x="14400" y="0"/>
                    <a:pt x="14400" y="0"/>
                  </a:cubicBezTo>
                  <a:cubicBezTo>
                    <a:pt x="7200" y="0"/>
                    <a:pt x="7200" y="0"/>
                    <a:pt x="7200" y="0"/>
                  </a:cubicBezTo>
                  <a:cubicBezTo>
                    <a:pt x="0" y="17280"/>
                    <a:pt x="0" y="17280"/>
                    <a:pt x="0" y="17280"/>
                  </a:cubicBezTo>
                  <a:cubicBezTo>
                    <a:pt x="0" y="17280"/>
                    <a:pt x="0" y="17280"/>
                    <a:pt x="7200" y="21600"/>
                  </a:cubicBezTo>
                  <a:close/>
                </a:path>
              </a:pathLst>
            </a:custGeom>
            <a:solidFill>
              <a:srgbClr val="2A2F3E"/>
            </a:solidFill>
            <a:ln w="12700" cap="flat">
              <a:noFill/>
              <a:miter lim="400000"/>
            </a:ln>
            <a:effectLst/>
          </p:spPr>
          <p:txBody>
            <a:bodyPr wrap="square" lIns="45719" tIns="45719" rIns="45719" bIns="45719" numCol="1" anchor="t">
              <a:noAutofit/>
            </a:bodyPr>
            <a:lstStyle/>
            <a:p>
              <a:endParaRPr/>
            </a:p>
          </p:txBody>
        </p:sp>
        <p:sp>
          <p:nvSpPr>
            <p:cNvPr id="457" name="Freeform 735"/>
            <p:cNvSpPr/>
            <p:nvPr/>
          </p:nvSpPr>
          <p:spPr>
            <a:xfrm>
              <a:off x="3340104" y="2293937"/>
              <a:ext cx="39688" cy="12701"/>
            </a:xfrm>
            <a:custGeom>
              <a:avLst/>
              <a:gdLst/>
              <a:ahLst/>
              <a:cxnLst>
                <a:cxn ang="0">
                  <a:pos x="wd2" y="hd2"/>
                </a:cxn>
                <a:cxn ang="5400000">
                  <a:pos x="wd2" y="hd2"/>
                </a:cxn>
                <a:cxn ang="10800000">
                  <a:pos x="wd2" y="hd2"/>
                </a:cxn>
                <a:cxn ang="16200000">
                  <a:pos x="wd2" y="hd2"/>
                </a:cxn>
              </a:cxnLst>
              <a:rect l="0" t="0" r="r" b="b"/>
              <a:pathLst>
                <a:path w="21600" h="21600" extrusionOk="0">
                  <a:moveTo>
                    <a:pt x="0" y="18000"/>
                  </a:moveTo>
                  <a:cubicBezTo>
                    <a:pt x="0" y="18000"/>
                    <a:pt x="0" y="18000"/>
                    <a:pt x="0" y="18000"/>
                  </a:cubicBezTo>
                  <a:cubicBezTo>
                    <a:pt x="0" y="21600"/>
                    <a:pt x="1080" y="21600"/>
                    <a:pt x="1080" y="21600"/>
                  </a:cubicBezTo>
                  <a:cubicBezTo>
                    <a:pt x="20520" y="7200"/>
                    <a:pt x="20520" y="7200"/>
                    <a:pt x="20520" y="7200"/>
                  </a:cubicBezTo>
                  <a:cubicBezTo>
                    <a:pt x="21600" y="7200"/>
                    <a:pt x="21600" y="3600"/>
                    <a:pt x="21600" y="3600"/>
                  </a:cubicBezTo>
                  <a:cubicBezTo>
                    <a:pt x="21600" y="0"/>
                    <a:pt x="20520" y="0"/>
                    <a:pt x="20520" y="0"/>
                  </a:cubicBezTo>
                  <a:cubicBezTo>
                    <a:pt x="1080" y="14400"/>
                    <a:pt x="1080" y="14400"/>
                    <a:pt x="1080" y="14400"/>
                  </a:cubicBezTo>
                  <a:cubicBezTo>
                    <a:pt x="0" y="14400"/>
                    <a:pt x="0" y="18000"/>
                    <a:pt x="0" y="18000"/>
                  </a:cubicBezTo>
                  <a:close/>
                </a:path>
              </a:pathLst>
            </a:custGeom>
            <a:solidFill>
              <a:srgbClr val="8D95B1"/>
            </a:solidFill>
            <a:ln w="12700" cap="flat">
              <a:noFill/>
              <a:miter lim="400000"/>
            </a:ln>
            <a:effectLst/>
          </p:spPr>
          <p:txBody>
            <a:bodyPr wrap="square" lIns="45719" tIns="45719" rIns="45719" bIns="45719" numCol="1" anchor="t">
              <a:noAutofit/>
            </a:bodyPr>
            <a:lstStyle/>
            <a:p>
              <a:endParaRPr/>
            </a:p>
          </p:txBody>
        </p:sp>
        <p:sp>
          <p:nvSpPr>
            <p:cNvPr id="458" name="Freeform 736"/>
            <p:cNvSpPr/>
            <p:nvPr/>
          </p:nvSpPr>
          <p:spPr>
            <a:xfrm>
              <a:off x="3344866" y="2270124"/>
              <a:ext cx="34926" cy="26989"/>
            </a:xfrm>
            <a:custGeom>
              <a:avLst/>
              <a:gdLst/>
              <a:ahLst/>
              <a:cxnLst>
                <a:cxn ang="0">
                  <a:pos x="wd2" y="hd2"/>
                </a:cxn>
                <a:cxn ang="5400000">
                  <a:pos x="wd2" y="hd2"/>
                </a:cxn>
                <a:cxn ang="10800000">
                  <a:pos x="wd2" y="hd2"/>
                </a:cxn>
                <a:cxn ang="16200000">
                  <a:pos x="wd2" y="hd2"/>
                </a:cxn>
              </a:cxnLst>
              <a:rect l="0" t="0" r="r" b="b"/>
              <a:pathLst>
                <a:path w="21600" h="21600" extrusionOk="0">
                  <a:moveTo>
                    <a:pt x="0" y="2541"/>
                  </a:moveTo>
                  <a:lnTo>
                    <a:pt x="20618" y="21600"/>
                  </a:lnTo>
                  <a:lnTo>
                    <a:pt x="21600" y="21600"/>
                  </a:lnTo>
                  <a:lnTo>
                    <a:pt x="0" y="0"/>
                  </a:lnTo>
                  <a:lnTo>
                    <a:pt x="0" y="2541"/>
                  </a:lnTo>
                  <a:close/>
                </a:path>
              </a:pathLst>
            </a:custGeom>
            <a:solidFill>
              <a:srgbClr val="EE2C3F"/>
            </a:solidFill>
            <a:ln w="12700" cap="flat">
              <a:noFill/>
              <a:miter lim="400000"/>
            </a:ln>
            <a:effectLst/>
          </p:spPr>
          <p:txBody>
            <a:bodyPr wrap="square" lIns="45719" tIns="45719" rIns="45719" bIns="45719" numCol="1" anchor="t">
              <a:noAutofit/>
            </a:bodyPr>
            <a:lstStyle/>
            <a:p>
              <a:endParaRPr/>
            </a:p>
          </p:txBody>
        </p:sp>
        <p:sp>
          <p:nvSpPr>
            <p:cNvPr id="459" name="Freeform 737"/>
            <p:cNvSpPr/>
            <p:nvPr/>
          </p:nvSpPr>
          <p:spPr>
            <a:xfrm>
              <a:off x="3372647" y="2289412"/>
              <a:ext cx="12701" cy="12701"/>
            </a:xfrm>
            <a:custGeom>
              <a:avLst/>
              <a:gdLst/>
              <a:ahLst/>
              <a:cxnLst>
                <a:cxn ang="0">
                  <a:pos x="wd2" y="hd2"/>
                </a:cxn>
                <a:cxn ang="5400000">
                  <a:pos x="wd2" y="hd2"/>
                </a:cxn>
                <a:cxn ang="10800000">
                  <a:pos x="wd2" y="hd2"/>
                </a:cxn>
                <a:cxn ang="16200000">
                  <a:pos x="wd2" y="hd2"/>
                </a:cxn>
              </a:cxnLst>
              <a:rect l="0" t="0" r="r" b="b"/>
              <a:pathLst>
                <a:path w="19440" h="20520" extrusionOk="0">
                  <a:moveTo>
                    <a:pt x="3240" y="3240"/>
                  </a:moveTo>
                  <a:cubicBezTo>
                    <a:pt x="-1080" y="7560"/>
                    <a:pt x="-1080" y="16200"/>
                    <a:pt x="3240" y="20520"/>
                  </a:cubicBezTo>
                  <a:cubicBezTo>
                    <a:pt x="7560" y="20520"/>
                    <a:pt x="16200" y="20520"/>
                    <a:pt x="16200" y="16200"/>
                  </a:cubicBezTo>
                  <a:cubicBezTo>
                    <a:pt x="20520" y="11880"/>
                    <a:pt x="20520" y="7560"/>
                    <a:pt x="16200" y="3240"/>
                  </a:cubicBezTo>
                  <a:cubicBezTo>
                    <a:pt x="11880" y="-1080"/>
                    <a:pt x="3240" y="-1080"/>
                    <a:pt x="3240" y="3240"/>
                  </a:cubicBezTo>
                  <a:close/>
                </a:path>
              </a:pathLst>
            </a:custGeom>
            <a:solidFill>
              <a:srgbClr val="2A2F3E"/>
            </a:solidFill>
            <a:ln w="12700" cap="flat">
              <a:noFill/>
              <a:miter lim="400000"/>
            </a:ln>
            <a:effectLst/>
          </p:spPr>
          <p:txBody>
            <a:bodyPr wrap="square" lIns="45719" tIns="45719" rIns="45719" bIns="45719" numCol="1" anchor="t">
              <a:noAutofit/>
            </a:bodyPr>
            <a:lstStyle/>
            <a:p>
              <a:endParaRPr/>
            </a:p>
          </p:txBody>
        </p:sp>
        <p:sp>
          <p:nvSpPr>
            <p:cNvPr id="460" name="Freeform 738"/>
            <p:cNvSpPr/>
            <p:nvPr/>
          </p:nvSpPr>
          <p:spPr>
            <a:xfrm>
              <a:off x="3378204" y="2267452"/>
              <a:ext cx="22226" cy="29661"/>
            </a:xfrm>
            <a:custGeom>
              <a:avLst/>
              <a:gdLst/>
              <a:ahLst/>
              <a:cxnLst>
                <a:cxn ang="0">
                  <a:pos x="wd2" y="hd2"/>
                </a:cxn>
                <a:cxn ang="5400000">
                  <a:pos x="wd2" y="hd2"/>
                </a:cxn>
                <a:cxn ang="10800000">
                  <a:pos x="wd2" y="hd2"/>
                </a:cxn>
                <a:cxn ang="16200000">
                  <a:pos x="wd2" y="hd2"/>
                </a:cxn>
              </a:cxnLst>
              <a:rect l="0" t="0" r="r" b="b"/>
              <a:pathLst>
                <a:path w="21600" h="21240" extrusionOk="0">
                  <a:moveTo>
                    <a:pt x="0" y="19800"/>
                  </a:moveTo>
                  <a:cubicBezTo>
                    <a:pt x="1964" y="21240"/>
                    <a:pt x="1964" y="21240"/>
                    <a:pt x="1964" y="21240"/>
                  </a:cubicBezTo>
                  <a:cubicBezTo>
                    <a:pt x="3927" y="21240"/>
                    <a:pt x="3927" y="21240"/>
                    <a:pt x="5891" y="19800"/>
                  </a:cubicBezTo>
                  <a:cubicBezTo>
                    <a:pt x="21600" y="3960"/>
                    <a:pt x="21600" y="3960"/>
                    <a:pt x="21600" y="3960"/>
                  </a:cubicBezTo>
                  <a:cubicBezTo>
                    <a:pt x="21600" y="2520"/>
                    <a:pt x="21600" y="1080"/>
                    <a:pt x="21600" y="1080"/>
                  </a:cubicBezTo>
                  <a:cubicBezTo>
                    <a:pt x="19636" y="1080"/>
                    <a:pt x="19636" y="1080"/>
                    <a:pt x="19636" y="1080"/>
                  </a:cubicBezTo>
                  <a:cubicBezTo>
                    <a:pt x="19636" y="-360"/>
                    <a:pt x="17673" y="-360"/>
                    <a:pt x="15709" y="1080"/>
                  </a:cubicBezTo>
                  <a:cubicBezTo>
                    <a:pt x="0" y="16920"/>
                    <a:pt x="0" y="16920"/>
                    <a:pt x="0" y="16920"/>
                  </a:cubicBezTo>
                  <a:cubicBezTo>
                    <a:pt x="0" y="18360"/>
                    <a:pt x="0" y="19800"/>
                    <a:pt x="0" y="19800"/>
                  </a:cubicBezTo>
                  <a:close/>
                </a:path>
              </a:pathLst>
            </a:custGeom>
            <a:solidFill>
              <a:srgbClr val="2A2F3E"/>
            </a:solidFill>
            <a:ln w="12700" cap="flat">
              <a:noFill/>
              <a:miter lim="400000"/>
            </a:ln>
            <a:effectLst/>
          </p:spPr>
          <p:txBody>
            <a:bodyPr wrap="square" lIns="45719" tIns="45719" rIns="45719" bIns="45719" numCol="1" anchor="t">
              <a:noAutofit/>
            </a:bodyPr>
            <a:lstStyle/>
            <a:p>
              <a:endParaRPr/>
            </a:p>
          </p:txBody>
        </p:sp>
        <p:grpSp>
          <p:nvGrpSpPr>
            <p:cNvPr id="461" name="Freeform 739"/>
            <p:cNvGrpSpPr/>
            <p:nvPr/>
          </p:nvGrpSpPr>
          <p:grpSpPr>
            <a:xfrm>
              <a:off x="4073529" y="0"/>
              <a:ext cx="1" cy="533400"/>
              <a:chOff x="0" y="0"/>
              <a:chExt cx="0" cy="533399"/>
            </a:xfrm>
          </p:grpSpPr>
          <p:sp>
            <p:nvSpPr>
              <p:cNvPr id="486" name="线条"/>
              <p:cNvSpPr/>
              <p:nvPr/>
            </p:nvSpPr>
            <p:spPr>
              <a:xfrm flipH="1">
                <a:off x="-1" y="0"/>
                <a:ext cx="2" cy="533400"/>
              </a:xfrm>
              <a:prstGeom prst="line">
                <a:avLst/>
              </a:prstGeom>
              <a:noFill/>
              <a:ln w="12700" cap="flat">
                <a:noFill/>
                <a:miter lim="400000"/>
              </a:ln>
              <a:effectLst/>
            </p:spPr>
            <p:txBody>
              <a:bodyPr wrap="square" lIns="45719" tIns="45719" rIns="45719" bIns="45719" numCol="1" anchor="t">
                <a:noAutofit/>
              </a:bodyPr>
              <a:lstStyle/>
              <a:p>
                <a:endParaRPr/>
              </a:p>
            </p:txBody>
          </p:sp>
          <p:sp>
            <p:nvSpPr>
              <p:cNvPr id="487" name="线条"/>
              <p:cNvSpPr/>
              <p:nvPr/>
            </p:nvSpPr>
            <p:spPr>
              <a:xfrm flipV="1">
                <a:off x="-1" y="0"/>
                <a:ext cx="2" cy="533400"/>
              </a:xfrm>
              <a:prstGeom prst="line">
                <a:avLst/>
              </a:prstGeom>
              <a:noFill/>
              <a:ln w="12700" cap="flat">
                <a:noFill/>
                <a:miter lim="400000"/>
              </a:ln>
              <a:effectLst/>
            </p:spPr>
            <p:txBody>
              <a:bodyPr wrap="square" lIns="45719" tIns="45719" rIns="45719" bIns="45719" numCol="1" anchor="t">
                <a:noAutofit/>
              </a:bodyPr>
              <a:lstStyle/>
              <a:p>
                <a:endParaRPr/>
              </a:p>
            </p:txBody>
          </p:sp>
        </p:grpSp>
        <p:sp>
          <p:nvSpPr>
            <p:cNvPr id="462" name="Freeform 741"/>
            <p:cNvSpPr/>
            <p:nvPr/>
          </p:nvSpPr>
          <p:spPr>
            <a:xfrm>
              <a:off x="1553413" y="2304288"/>
              <a:ext cx="342038" cy="276544"/>
            </a:xfrm>
            <a:custGeom>
              <a:avLst/>
              <a:gdLst/>
              <a:ahLst/>
              <a:cxnLst>
                <a:cxn ang="0">
                  <a:pos x="wd2" y="hd2"/>
                </a:cxn>
                <a:cxn ang="5400000">
                  <a:pos x="wd2" y="hd2"/>
                </a:cxn>
                <a:cxn ang="10800000">
                  <a:pos x="wd2" y="hd2"/>
                </a:cxn>
                <a:cxn ang="16200000">
                  <a:pos x="wd2" y="hd2"/>
                </a:cxn>
              </a:cxnLst>
              <a:rect l="0" t="0" r="r" b="b"/>
              <a:pathLst>
                <a:path w="20592" h="19598" extrusionOk="0">
                  <a:moveTo>
                    <a:pt x="19610" y="11917"/>
                  </a:moveTo>
                  <a:cubicBezTo>
                    <a:pt x="16610" y="10929"/>
                    <a:pt x="16610" y="10929"/>
                    <a:pt x="16610" y="10929"/>
                  </a:cubicBezTo>
                  <a:cubicBezTo>
                    <a:pt x="17090" y="6129"/>
                    <a:pt x="14570" y="1611"/>
                    <a:pt x="10490" y="341"/>
                  </a:cubicBezTo>
                  <a:cubicBezTo>
                    <a:pt x="6050" y="-1071"/>
                    <a:pt x="1490" y="2035"/>
                    <a:pt x="290" y="7258"/>
                  </a:cubicBezTo>
                  <a:cubicBezTo>
                    <a:pt x="-910" y="12482"/>
                    <a:pt x="1730" y="17988"/>
                    <a:pt x="6170" y="19258"/>
                  </a:cubicBezTo>
                  <a:cubicBezTo>
                    <a:pt x="10250" y="20529"/>
                    <a:pt x="14330" y="18129"/>
                    <a:pt x="16010" y="13753"/>
                  </a:cubicBezTo>
                  <a:cubicBezTo>
                    <a:pt x="19010" y="14741"/>
                    <a:pt x="19010" y="14741"/>
                    <a:pt x="19010" y="14741"/>
                  </a:cubicBezTo>
                  <a:cubicBezTo>
                    <a:pt x="19610" y="14882"/>
                    <a:pt x="20330" y="14458"/>
                    <a:pt x="20570" y="13611"/>
                  </a:cubicBezTo>
                  <a:cubicBezTo>
                    <a:pt x="20690" y="12905"/>
                    <a:pt x="20330" y="12058"/>
                    <a:pt x="19610" y="11917"/>
                  </a:cubicBezTo>
                  <a:close/>
                </a:path>
              </a:pathLst>
            </a:custGeom>
            <a:solidFill>
              <a:srgbClr val="EFEFEF"/>
            </a:solidFill>
            <a:ln w="12700" cap="flat">
              <a:noFill/>
              <a:miter lim="400000"/>
            </a:ln>
            <a:effectLst/>
          </p:spPr>
          <p:txBody>
            <a:bodyPr wrap="square" lIns="45719" tIns="45719" rIns="45719" bIns="45719" numCol="1" anchor="t">
              <a:noAutofit/>
            </a:bodyPr>
            <a:lstStyle/>
            <a:p>
              <a:endParaRPr/>
            </a:p>
          </p:txBody>
        </p:sp>
        <p:sp>
          <p:nvSpPr>
            <p:cNvPr id="463" name="Freeform 742"/>
            <p:cNvSpPr/>
            <p:nvPr/>
          </p:nvSpPr>
          <p:spPr>
            <a:xfrm>
              <a:off x="1585208" y="2336092"/>
              <a:ext cx="210976" cy="210975"/>
            </a:xfrm>
            <a:custGeom>
              <a:avLst/>
              <a:gdLst/>
              <a:ahLst/>
              <a:cxnLst>
                <a:cxn ang="0">
                  <a:pos x="wd2" y="hd2"/>
                </a:cxn>
                <a:cxn ang="5400000">
                  <a:pos x="wd2" y="hd2"/>
                </a:cxn>
                <a:cxn ang="10800000">
                  <a:pos x="wd2" y="hd2"/>
                </a:cxn>
                <a:cxn ang="16200000">
                  <a:pos x="wd2" y="hd2"/>
                </a:cxn>
              </a:cxnLst>
              <a:rect l="0" t="0" r="r" b="b"/>
              <a:pathLst>
                <a:path w="19396" h="19396" extrusionOk="0">
                  <a:moveTo>
                    <a:pt x="19033" y="12260"/>
                  </a:moveTo>
                  <a:cubicBezTo>
                    <a:pt x="17751" y="17385"/>
                    <a:pt x="12443" y="20497"/>
                    <a:pt x="7317" y="19033"/>
                  </a:cubicBezTo>
                  <a:cubicBezTo>
                    <a:pt x="2009" y="17751"/>
                    <a:pt x="-1103" y="12443"/>
                    <a:pt x="361" y="7317"/>
                  </a:cubicBezTo>
                  <a:cubicBezTo>
                    <a:pt x="1643" y="2009"/>
                    <a:pt x="6951" y="-1103"/>
                    <a:pt x="12260" y="361"/>
                  </a:cubicBezTo>
                  <a:cubicBezTo>
                    <a:pt x="17385" y="1643"/>
                    <a:pt x="20497" y="6951"/>
                    <a:pt x="19033" y="12260"/>
                  </a:cubicBezTo>
                  <a:close/>
                </a:path>
              </a:pathLst>
            </a:custGeom>
            <a:solidFill>
              <a:srgbClr val="6E3D1A"/>
            </a:solidFill>
            <a:ln w="12700" cap="flat">
              <a:noFill/>
              <a:miter lim="400000"/>
            </a:ln>
            <a:effectLst/>
          </p:spPr>
          <p:txBody>
            <a:bodyPr wrap="square" lIns="45719" tIns="45719" rIns="45719" bIns="45719" numCol="1" anchor="t">
              <a:noAutofit/>
            </a:bodyPr>
            <a:lstStyle/>
            <a:p>
              <a:endParaRPr/>
            </a:p>
          </p:txBody>
        </p:sp>
        <p:sp>
          <p:nvSpPr>
            <p:cNvPr id="464" name="Freeform 743"/>
            <p:cNvSpPr/>
            <p:nvPr/>
          </p:nvSpPr>
          <p:spPr>
            <a:xfrm>
              <a:off x="1676165" y="2450860"/>
              <a:ext cx="43082" cy="43081"/>
            </a:xfrm>
            <a:custGeom>
              <a:avLst/>
              <a:gdLst/>
              <a:ahLst/>
              <a:cxnLst>
                <a:cxn ang="0">
                  <a:pos x="wd2" y="hd2"/>
                </a:cxn>
                <a:cxn ang="5400000">
                  <a:pos x="wd2" y="hd2"/>
                </a:cxn>
                <a:cxn ang="10800000">
                  <a:pos x="wd2" y="hd2"/>
                </a:cxn>
                <a:cxn ang="16200000">
                  <a:pos x="wd2" y="hd2"/>
                </a:cxn>
              </a:cxnLst>
              <a:rect l="0" t="0" r="r" b="b"/>
              <a:pathLst>
                <a:path w="19539" h="19539" extrusionOk="0">
                  <a:moveTo>
                    <a:pt x="19368" y="12168"/>
                  </a:moveTo>
                  <a:cubicBezTo>
                    <a:pt x="17568" y="17568"/>
                    <a:pt x="12168" y="20268"/>
                    <a:pt x="7668" y="19368"/>
                  </a:cubicBezTo>
                  <a:cubicBezTo>
                    <a:pt x="2268" y="17568"/>
                    <a:pt x="-1332" y="12168"/>
                    <a:pt x="468" y="7668"/>
                  </a:cubicBezTo>
                  <a:cubicBezTo>
                    <a:pt x="2268" y="2268"/>
                    <a:pt x="6768" y="-1332"/>
                    <a:pt x="12168" y="468"/>
                  </a:cubicBezTo>
                  <a:cubicBezTo>
                    <a:pt x="17568" y="1368"/>
                    <a:pt x="20268" y="6768"/>
                    <a:pt x="19368" y="12168"/>
                  </a:cubicBezTo>
                  <a:close/>
                </a:path>
              </a:pathLst>
            </a:custGeom>
            <a:solidFill>
              <a:srgbClr val="995B2F"/>
            </a:solidFill>
            <a:ln w="12700" cap="flat">
              <a:noFill/>
              <a:miter lim="400000"/>
            </a:ln>
            <a:effectLst/>
          </p:spPr>
          <p:txBody>
            <a:bodyPr wrap="square" lIns="45719" tIns="45719" rIns="45719" bIns="45719" numCol="1" anchor="t">
              <a:noAutofit/>
            </a:bodyPr>
            <a:lstStyle/>
            <a:p>
              <a:endParaRPr/>
            </a:p>
          </p:txBody>
        </p:sp>
        <p:sp>
          <p:nvSpPr>
            <p:cNvPr id="465" name="Freeform 744"/>
            <p:cNvSpPr/>
            <p:nvPr/>
          </p:nvSpPr>
          <p:spPr>
            <a:xfrm>
              <a:off x="1716058" y="2470149"/>
              <a:ext cx="17497" cy="16040"/>
            </a:xfrm>
            <a:custGeom>
              <a:avLst/>
              <a:gdLst/>
              <a:ahLst/>
              <a:cxnLst>
                <a:cxn ang="0">
                  <a:pos x="wd2" y="hd2"/>
                </a:cxn>
                <a:cxn ang="5400000">
                  <a:pos x="wd2" y="hd2"/>
                </a:cxn>
                <a:cxn ang="10800000">
                  <a:pos x="wd2" y="hd2"/>
                </a:cxn>
                <a:cxn ang="16200000">
                  <a:pos x="wd2" y="hd2"/>
                </a:cxn>
              </a:cxnLst>
              <a:rect l="0" t="0" r="r" b="b"/>
              <a:pathLst>
                <a:path w="19838" h="19838" extrusionOk="0">
                  <a:moveTo>
                    <a:pt x="19838" y="12000"/>
                  </a:moveTo>
                  <a:cubicBezTo>
                    <a:pt x="17438" y="16800"/>
                    <a:pt x="12638" y="21600"/>
                    <a:pt x="7838" y="19200"/>
                  </a:cubicBezTo>
                  <a:cubicBezTo>
                    <a:pt x="3038" y="16800"/>
                    <a:pt x="-1762" y="12000"/>
                    <a:pt x="638" y="7200"/>
                  </a:cubicBezTo>
                  <a:cubicBezTo>
                    <a:pt x="3038" y="2400"/>
                    <a:pt x="7838" y="0"/>
                    <a:pt x="12638" y="0"/>
                  </a:cubicBezTo>
                  <a:cubicBezTo>
                    <a:pt x="17438" y="2400"/>
                    <a:pt x="19838" y="7200"/>
                    <a:pt x="19838" y="12000"/>
                  </a:cubicBezTo>
                  <a:close/>
                </a:path>
              </a:pathLst>
            </a:custGeom>
            <a:solidFill>
              <a:srgbClr val="995B2F"/>
            </a:solidFill>
            <a:ln w="12700" cap="flat">
              <a:noFill/>
              <a:miter lim="400000"/>
            </a:ln>
            <a:effectLst/>
          </p:spPr>
          <p:txBody>
            <a:bodyPr wrap="square" lIns="45719" tIns="45719" rIns="45719" bIns="45719" numCol="1" anchor="t">
              <a:noAutofit/>
            </a:bodyPr>
            <a:lstStyle/>
            <a:p>
              <a:endParaRPr/>
            </a:p>
          </p:txBody>
        </p:sp>
        <p:sp>
          <p:nvSpPr>
            <p:cNvPr id="466" name="Freeform 745"/>
            <p:cNvSpPr/>
            <p:nvPr/>
          </p:nvSpPr>
          <p:spPr>
            <a:xfrm>
              <a:off x="1733343" y="2455862"/>
              <a:ext cx="17884" cy="19124"/>
            </a:xfrm>
            <a:custGeom>
              <a:avLst/>
              <a:gdLst/>
              <a:ahLst/>
              <a:cxnLst>
                <a:cxn ang="0">
                  <a:pos x="wd2" y="hd2"/>
                </a:cxn>
                <a:cxn ang="5400000">
                  <a:pos x="wd2" y="hd2"/>
                </a:cxn>
                <a:cxn ang="10800000">
                  <a:pos x="wd2" y="hd2"/>
                </a:cxn>
                <a:cxn ang="16200000">
                  <a:pos x="wd2" y="hd2"/>
                </a:cxn>
              </a:cxnLst>
              <a:rect l="0" t="0" r="r" b="b"/>
              <a:pathLst>
                <a:path w="18717" h="20015" extrusionOk="0">
                  <a:moveTo>
                    <a:pt x="18195" y="12960"/>
                  </a:moveTo>
                  <a:cubicBezTo>
                    <a:pt x="16232" y="17280"/>
                    <a:pt x="12304" y="21600"/>
                    <a:pt x="6414" y="19440"/>
                  </a:cubicBezTo>
                  <a:cubicBezTo>
                    <a:pt x="2486" y="17280"/>
                    <a:pt x="-1441" y="12960"/>
                    <a:pt x="523" y="6480"/>
                  </a:cubicBezTo>
                  <a:cubicBezTo>
                    <a:pt x="2486" y="2160"/>
                    <a:pt x="6414" y="0"/>
                    <a:pt x="12304" y="0"/>
                  </a:cubicBezTo>
                  <a:cubicBezTo>
                    <a:pt x="16232" y="2160"/>
                    <a:pt x="20159" y="6480"/>
                    <a:pt x="18195" y="12960"/>
                  </a:cubicBezTo>
                  <a:close/>
                </a:path>
              </a:pathLst>
            </a:custGeom>
            <a:solidFill>
              <a:srgbClr val="995B2F"/>
            </a:solidFill>
            <a:ln w="12700" cap="flat">
              <a:noFill/>
              <a:miter lim="400000"/>
            </a:ln>
            <a:effectLst/>
          </p:spPr>
          <p:txBody>
            <a:bodyPr wrap="square" lIns="45719" tIns="45719" rIns="45719" bIns="45719" numCol="1" anchor="t">
              <a:noAutofit/>
            </a:bodyPr>
            <a:lstStyle/>
            <a:p>
              <a:endParaRPr/>
            </a:p>
          </p:txBody>
        </p:sp>
        <p:sp>
          <p:nvSpPr>
            <p:cNvPr id="467" name="Freeform 746"/>
            <p:cNvSpPr/>
            <p:nvPr/>
          </p:nvSpPr>
          <p:spPr>
            <a:xfrm>
              <a:off x="1719266" y="2503367"/>
              <a:ext cx="20743" cy="20878"/>
            </a:xfrm>
            <a:custGeom>
              <a:avLst/>
              <a:gdLst/>
              <a:ahLst/>
              <a:cxnLst>
                <a:cxn ang="0">
                  <a:pos x="wd2" y="hd2"/>
                </a:cxn>
                <a:cxn ang="5400000">
                  <a:pos x="wd2" y="hd2"/>
                </a:cxn>
                <a:cxn ang="10800000">
                  <a:pos x="wd2" y="hd2"/>
                </a:cxn>
                <a:cxn ang="16200000">
                  <a:pos x="wd2" y="hd2"/>
                </a:cxn>
              </a:cxnLst>
              <a:rect l="0" t="0" r="r" b="b"/>
              <a:pathLst>
                <a:path w="20159" h="18936" extrusionOk="0">
                  <a:moveTo>
                    <a:pt x="19636" y="11268"/>
                  </a:moveTo>
                  <a:cubicBezTo>
                    <a:pt x="19636" y="16668"/>
                    <a:pt x="13745" y="20268"/>
                    <a:pt x="7855" y="18468"/>
                  </a:cubicBezTo>
                  <a:cubicBezTo>
                    <a:pt x="1964" y="16668"/>
                    <a:pt x="0" y="11268"/>
                    <a:pt x="0" y="7668"/>
                  </a:cubicBezTo>
                  <a:cubicBezTo>
                    <a:pt x="1964" y="2268"/>
                    <a:pt x="7855" y="-1332"/>
                    <a:pt x="13745" y="468"/>
                  </a:cubicBezTo>
                  <a:cubicBezTo>
                    <a:pt x="17673" y="2268"/>
                    <a:pt x="21600" y="7668"/>
                    <a:pt x="19636" y="11268"/>
                  </a:cubicBezTo>
                  <a:close/>
                </a:path>
              </a:pathLst>
            </a:custGeom>
            <a:solidFill>
              <a:srgbClr val="995B2F"/>
            </a:solidFill>
            <a:ln w="12700" cap="flat">
              <a:noFill/>
              <a:miter lim="400000"/>
            </a:ln>
            <a:effectLst/>
          </p:spPr>
          <p:txBody>
            <a:bodyPr wrap="square" lIns="45719" tIns="45719" rIns="45719" bIns="45719" numCol="1" anchor="t">
              <a:noAutofit/>
            </a:bodyPr>
            <a:lstStyle/>
            <a:p>
              <a:endParaRPr/>
            </a:p>
          </p:txBody>
        </p:sp>
        <p:sp>
          <p:nvSpPr>
            <p:cNvPr id="468" name="Freeform 747"/>
            <p:cNvSpPr/>
            <p:nvPr/>
          </p:nvSpPr>
          <p:spPr>
            <a:xfrm>
              <a:off x="1690572" y="2517644"/>
              <a:ext cx="20877" cy="20889"/>
            </a:xfrm>
            <a:custGeom>
              <a:avLst/>
              <a:gdLst/>
              <a:ahLst/>
              <a:cxnLst>
                <a:cxn ang="0">
                  <a:pos x="wd2" y="hd2"/>
                </a:cxn>
                <a:cxn ang="5400000">
                  <a:pos x="wd2" y="hd2"/>
                </a:cxn>
                <a:cxn ang="10800000">
                  <a:pos x="wd2" y="hd2"/>
                </a:cxn>
                <a:cxn ang="16200000">
                  <a:pos x="wd2" y="hd2"/>
                </a:cxn>
              </a:cxnLst>
              <a:rect l="0" t="0" r="r" b="b"/>
              <a:pathLst>
                <a:path w="18936" h="18947" extrusionOk="0">
                  <a:moveTo>
                    <a:pt x="18468" y="11279"/>
                  </a:moveTo>
                  <a:cubicBezTo>
                    <a:pt x="16668" y="16679"/>
                    <a:pt x="11268" y="20279"/>
                    <a:pt x="7668" y="18479"/>
                  </a:cubicBezTo>
                  <a:cubicBezTo>
                    <a:pt x="2268" y="16679"/>
                    <a:pt x="-1332" y="11279"/>
                    <a:pt x="468" y="5879"/>
                  </a:cubicBezTo>
                  <a:cubicBezTo>
                    <a:pt x="2268" y="2279"/>
                    <a:pt x="7668" y="-1321"/>
                    <a:pt x="11268" y="479"/>
                  </a:cubicBezTo>
                  <a:cubicBezTo>
                    <a:pt x="16668" y="479"/>
                    <a:pt x="20268" y="5879"/>
                    <a:pt x="18468" y="11279"/>
                  </a:cubicBezTo>
                  <a:close/>
                </a:path>
              </a:pathLst>
            </a:custGeom>
            <a:solidFill>
              <a:srgbClr val="995B2F"/>
            </a:solidFill>
            <a:ln w="12700" cap="flat">
              <a:noFill/>
              <a:miter lim="400000"/>
            </a:ln>
            <a:effectLst/>
          </p:spPr>
          <p:txBody>
            <a:bodyPr wrap="square" lIns="45719" tIns="45719" rIns="45719" bIns="45719" numCol="1" anchor="t">
              <a:noAutofit/>
            </a:bodyPr>
            <a:lstStyle/>
            <a:p>
              <a:endParaRPr/>
            </a:p>
          </p:txBody>
        </p:sp>
        <p:sp>
          <p:nvSpPr>
            <p:cNvPr id="469" name="Freeform 748"/>
            <p:cNvSpPr/>
            <p:nvPr/>
          </p:nvSpPr>
          <p:spPr>
            <a:xfrm>
              <a:off x="1745906" y="2487230"/>
              <a:ext cx="13048" cy="13464"/>
            </a:xfrm>
            <a:custGeom>
              <a:avLst/>
              <a:gdLst/>
              <a:ahLst/>
              <a:cxnLst>
                <a:cxn ang="0">
                  <a:pos x="wd2" y="hd2"/>
                </a:cxn>
                <a:cxn ang="5400000">
                  <a:pos x="wd2" y="hd2"/>
                </a:cxn>
                <a:cxn ang="10800000">
                  <a:pos x="wd2" y="hd2"/>
                </a:cxn>
                <a:cxn ang="16200000">
                  <a:pos x="wd2" y="hd2"/>
                </a:cxn>
              </a:cxnLst>
              <a:rect l="0" t="0" r="r" b="b"/>
              <a:pathLst>
                <a:path w="19725" h="18318" extrusionOk="0">
                  <a:moveTo>
                    <a:pt x="19725" y="11859"/>
                  </a:moveTo>
                  <a:cubicBezTo>
                    <a:pt x="16639" y="17259"/>
                    <a:pt x="13554" y="19959"/>
                    <a:pt x="7382" y="17259"/>
                  </a:cubicBezTo>
                  <a:cubicBezTo>
                    <a:pt x="1211" y="17259"/>
                    <a:pt x="-1875" y="11859"/>
                    <a:pt x="1211" y="6459"/>
                  </a:cubicBezTo>
                  <a:cubicBezTo>
                    <a:pt x="1211" y="1059"/>
                    <a:pt x="7382" y="-1641"/>
                    <a:pt x="13554" y="1059"/>
                  </a:cubicBezTo>
                  <a:cubicBezTo>
                    <a:pt x="16639" y="1059"/>
                    <a:pt x="19725" y="6459"/>
                    <a:pt x="19725" y="11859"/>
                  </a:cubicBezTo>
                  <a:close/>
                </a:path>
              </a:pathLst>
            </a:custGeom>
            <a:solidFill>
              <a:srgbClr val="995B2F"/>
            </a:solidFill>
            <a:ln w="12700" cap="flat">
              <a:noFill/>
              <a:miter lim="400000"/>
            </a:ln>
            <a:effectLst/>
          </p:spPr>
          <p:txBody>
            <a:bodyPr wrap="square" lIns="45719" tIns="45719" rIns="45719" bIns="45719" numCol="1" anchor="t">
              <a:noAutofit/>
            </a:bodyPr>
            <a:lstStyle/>
            <a:p>
              <a:endParaRPr/>
            </a:p>
          </p:txBody>
        </p:sp>
        <p:sp>
          <p:nvSpPr>
            <p:cNvPr id="470" name="Freeform 749"/>
            <p:cNvSpPr/>
            <p:nvPr/>
          </p:nvSpPr>
          <p:spPr>
            <a:xfrm>
              <a:off x="1666926" y="2490815"/>
              <a:ext cx="33356" cy="33731"/>
            </a:xfrm>
            <a:custGeom>
              <a:avLst/>
              <a:gdLst/>
              <a:ahLst/>
              <a:cxnLst>
                <a:cxn ang="0">
                  <a:pos x="wd2" y="hd2"/>
                </a:cxn>
                <a:cxn ang="5400000">
                  <a:pos x="wd2" y="hd2"/>
                </a:cxn>
                <a:cxn ang="10800000">
                  <a:pos x="wd2" y="hd2"/>
                </a:cxn>
                <a:cxn ang="16200000">
                  <a:pos x="wd2" y="hd2"/>
                </a:cxn>
              </a:cxnLst>
              <a:rect l="0" t="0" r="r" b="b"/>
              <a:pathLst>
                <a:path w="19733" h="19122" extrusionOk="0">
                  <a:moveTo>
                    <a:pt x="19433" y="11588"/>
                  </a:moveTo>
                  <a:cubicBezTo>
                    <a:pt x="18233" y="17272"/>
                    <a:pt x="12233" y="20683"/>
                    <a:pt x="7433" y="18409"/>
                  </a:cubicBezTo>
                  <a:cubicBezTo>
                    <a:pt x="2633" y="17272"/>
                    <a:pt x="-967" y="12725"/>
                    <a:pt x="233" y="7041"/>
                  </a:cubicBezTo>
                  <a:cubicBezTo>
                    <a:pt x="1433" y="2494"/>
                    <a:pt x="7433" y="-917"/>
                    <a:pt x="12233" y="220"/>
                  </a:cubicBezTo>
                  <a:cubicBezTo>
                    <a:pt x="18233" y="1357"/>
                    <a:pt x="20633" y="7041"/>
                    <a:pt x="19433" y="11588"/>
                  </a:cubicBezTo>
                  <a:close/>
                </a:path>
              </a:pathLst>
            </a:custGeom>
            <a:solidFill>
              <a:srgbClr val="995B2F"/>
            </a:solidFill>
            <a:ln w="12700" cap="flat">
              <a:noFill/>
              <a:miter lim="400000"/>
            </a:ln>
            <a:effectLst/>
          </p:spPr>
          <p:txBody>
            <a:bodyPr wrap="square" lIns="45719" tIns="45719" rIns="45719" bIns="45719" numCol="1" anchor="t">
              <a:noAutofit/>
            </a:bodyPr>
            <a:lstStyle/>
            <a:p>
              <a:endParaRPr/>
            </a:p>
          </p:txBody>
        </p:sp>
        <p:sp>
          <p:nvSpPr>
            <p:cNvPr id="471" name="Freeform 750"/>
            <p:cNvSpPr/>
            <p:nvPr/>
          </p:nvSpPr>
          <p:spPr>
            <a:xfrm>
              <a:off x="1696660" y="2500312"/>
              <a:ext cx="14670" cy="14670"/>
            </a:xfrm>
            <a:custGeom>
              <a:avLst/>
              <a:gdLst/>
              <a:ahLst/>
              <a:cxnLst>
                <a:cxn ang="0">
                  <a:pos x="wd2" y="hd2"/>
                </a:cxn>
                <a:cxn ang="5400000">
                  <a:pos x="wd2" y="hd2"/>
                </a:cxn>
                <a:cxn ang="10800000">
                  <a:pos x="wd2" y="hd2"/>
                </a:cxn>
                <a:cxn ang="16200000">
                  <a:pos x="wd2" y="hd2"/>
                </a:cxn>
              </a:cxnLst>
              <a:rect l="0" t="0" r="r" b="b"/>
              <a:pathLst>
                <a:path w="19959" h="19959" extrusionOk="0">
                  <a:moveTo>
                    <a:pt x="19959" y="13500"/>
                  </a:moveTo>
                  <a:cubicBezTo>
                    <a:pt x="17259" y="18900"/>
                    <a:pt x="11859" y="21600"/>
                    <a:pt x="6459" y="18900"/>
                  </a:cubicBezTo>
                  <a:cubicBezTo>
                    <a:pt x="1059" y="18900"/>
                    <a:pt x="-1641" y="13500"/>
                    <a:pt x="1059" y="8100"/>
                  </a:cubicBezTo>
                  <a:cubicBezTo>
                    <a:pt x="1059" y="2700"/>
                    <a:pt x="6459" y="0"/>
                    <a:pt x="11859" y="0"/>
                  </a:cubicBezTo>
                  <a:cubicBezTo>
                    <a:pt x="17259" y="2700"/>
                    <a:pt x="19959" y="8100"/>
                    <a:pt x="19959" y="13500"/>
                  </a:cubicBezTo>
                  <a:close/>
                </a:path>
              </a:pathLst>
            </a:custGeom>
            <a:solidFill>
              <a:srgbClr val="995B2F"/>
            </a:solidFill>
            <a:ln w="12700" cap="flat">
              <a:noFill/>
              <a:miter lim="400000"/>
            </a:ln>
            <a:effectLst/>
          </p:spPr>
          <p:txBody>
            <a:bodyPr wrap="square" lIns="45719" tIns="45719" rIns="45719" bIns="45719" numCol="1" anchor="t">
              <a:noAutofit/>
            </a:bodyPr>
            <a:lstStyle/>
            <a:p>
              <a:endParaRPr/>
            </a:p>
          </p:txBody>
        </p:sp>
        <p:sp>
          <p:nvSpPr>
            <p:cNvPr id="472" name="Freeform 751"/>
            <p:cNvSpPr/>
            <p:nvPr/>
          </p:nvSpPr>
          <p:spPr>
            <a:xfrm>
              <a:off x="3188333" y="1564597"/>
              <a:ext cx="277578" cy="309684"/>
            </a:xfrm>
            <a:custGeom>
              <a:avLst/>
              <a:gdLst/>
              <a:ahLst/>
              <a:cxnLst>
                <a:cxn ang="0">
                  <a:pos x="wd2" y="hd2"/>
                </a:cxn>
                <a:cxn ang="5400000">
                  <a:pos x="wd2" y="hd2"/>
                </a:cxn>
                <a:cxn ang="10800000">
                  <a:pos x="wd2" y="hd2"/>
                </a:cxn>
                <a:cxn ang="16200000">
                  <a:pos x="wd2" y="hd2"/>
                </a:cxn>
              </a:cxnLst>
              <a:rect l="0" t="0" r="r" b="b"/>
              <a:pathLst>
                <a:path w="19368" h="20258" extrusionOk="0">
                  <a:moveTo>
                    <a:pt x="16297" y="488"/>
                  </a:moveTo>
                  <a:cubicBezTo>
                    <a:pt x="14206" y="3220"/>
                    <a:pt x="14206" y="3220"/>
                    <a:pt x="14206" y="3220"/>
                  </a:cubicBezTo>
                  <a:cubicBezTo>
                    <a:pt x="10026" y="1138"/>
                    <a:pt x="4730" y="2179"/>
                    <a:pt x="1943" y="5823"/>
                  </a:cubicBezTo>
                  <a:cubicBezTo>
                    <a:pt x="-1262" y="9856"/>
                    <a:pt x="-426" y="15451"/>
                    <a:pt x="3894" y="18444"/>
                  </a:cubicBezTo>
                  <a:cubicBezTo>
                    <a:pt x="8214" y="21437"/>
                    <a:pt x="14346" y="20656"/>
                    <a:pt x="17412" y="16623"/>
                  </a:cubicBezTo>
                  <a:cubicBezTo>
                    <a:pt x="20338" y="12979"/>
                    <a:pt x="19920" y="8035"/>
                    <a:pt x="16575" y="4912"/>
                  </a:cubicBezTo>
                  <a:cubicBezTo>
                    <a:pt x="18666" y="2179"/>
                    <a:pt x="18666" y="2179"/>
                    <a:pt x="18666" y="2179"/>
                  </a:cubicBezTo>
                  <a:cubicBezTo>
                    <a:pt x="19223" y="1529"/>
                    <a:pt x="19084" y="618"/>
                    <a:pt x="18387" y="227"/>
                  </a:cubicBezTo>
                  <a:cubicBezTo>
                    <a:pt x="17830" y="-163"/>
                    <a:pt x="16854" y="-33"/>
                    <a:pt x="16297" y="488"/>
                  </a:cubicBezTo>
                  <a:close/>
                </a:path>
              </a:pathLst>
            </a:custGeom>
            <a:solidFill>
              <a:srgbClr val="FFFFFF"/>
            </a:solidFill>
            <a:ln w="12700" cap="flat">
              <a:noFill/>
              <a:miter lim="400000"/>
            </a:ln>
            <a:effectLst/>
          </p:spPr>
          <p:txBody>
            <a:bodyPr wrap="square" lIns="45719" tIns="45719" rIns="45719" bIns="45719" numCol="1" anchor="t">
              <a:noAutofit/>
            </a:bodyPr>
            <a:lstStyle/>
            <a:p>
              <a:endParaRPr/>
            </a:p>
          </p:txBody>
        </p:sp>
        <p:sp>
          <p:nvSpPr>
            <p:cNvPr id="473" name="Freeform 752"/>
            <p:cNvSpPr/>
            <p:nvPr/>
          </p:nvSpPr>
          <p:spPr>
            <a:xfrm>
              <a:off x="3221101" y="1630326"/>
              <a:ext cx="212159" cy="210174"/>
            </a:xfrm>
            <a:custGeom>
              <a:avLst/>
              <a:gdLst/>
              <a:ahLst/>
              <a:cxnLst>
                <a:cxn ang="0">
                  <a:pos x="wd2" y="hd2"/>
                </a:cxn>
                <a:cxn ang="5400000">
                  <a:pos x="wd2" y="hd2"/>
                </a:cxn>
                <a:cxn ang="10800000">
                  <a:pos x="wd2" y="hd2"/>
                </a:cxn>
                <a:cxn ang="16200000">
                  <a:pos x="wd2" y="hd2"/>
                </a:cxn>
              </a:cxnLst>
              <a:rect l="0" t="0" r="r" b="b"/>
              <a:pathLst>
                <a:path w="19117" h="19065" extrusionOk="0">
                  <a:moveTo>
                    <a:pt x="15267" y="1947"/>
                  </a:moveTo>
                  <a:cubicBezTo>
                    <a:pt x="19587" y="5007"/>
                    <a:pt x="20307" y="10947"/>
                    <a:pt x="17247" y="15267"/>
                  </a:cubicBezTo>
                  <a:cubicBezTo>
                    <a:pt x="14187" y="19407"/>
                    <a:pt x="8067" y="20307"/>
                    <a:pt x="3927" y="17247"/>
                  </a:cubicBezTo>
                  <a:cubicBezTo>
                    <a:pt x="-393" y="14187"/>
                    <a:pt x="-1293" y="8067"/>
                    <a:pt x="1947" y="3927"/>
                  </a:cubicBezTo>
                  <a:cubicBezTo>
                    <a:pt x="5007" y="-393"/>
                    <a:pt x="10947" y="-1293"/>
                    <a:pt x="15267" y="1947"/>
                  </a:cubicBezTo>
                  <a:close/>
                </a:path>
              </a:pathLst>
            </a:custGeom>
            <a:solidFill>
              <a:srgbClr val="6E3D1A"/>
            </a:solidFill>
            <a:ln w="12700" cap="flat">
              <a:noFill/>
              <a:miter lim="400000"/>
            </a:ln>
            <a:effectLst/>
          </p:spPr>
          <p:txBody>
            <a:bodyPr wrap="square" lIns="45719" tIns="45719" rIns="45719" bIns="45719" numCol="1" anchor="t">
              <a:noAutofit/>
            </a:bodyPr>
            <a:lstStyle/>
            <a:p>
              <a:endParaRPr/>
            </a:p>
          </p:txBody>
        </p:sp>
        <p:sp>
          <p:nvSpPr>
            <p:cNvPr id="474" name="Freeform 753"/>
            <p:cNvSpPr/>
            <p:nvPr/>
          </p:nvSpPr>
          <p:spPr>
            <a:xfrm>
              <a:off x="3335182" y="1720279"/>
              <a:ext cx="43182" cy="42417"/>
            </a:xfrm>
            <a:custGeom>
              <a:avLst/>
              <a:gdLst/>
              <a:ahLst/>
              <a:cxnLst>
                <a:cxn ang="0">
                  <a:pos x="wd2" y="hd2"/>
                </a:cxn>
                <a:cxn ang="5400000">
                  <a:pos x="wd2" y="hd2"/>
                </a:cxn>
                <a:cxn ang="10800000">
                  <a:pos x="wd2" y="hd2"/>
                </a:cxn>
                <a:cxn ang="16200000">
                  <a:pos x="wd2" y="hd2"/>
                </a:cxn>
              </a:cxnLst>
              <a:rect l="0" t="0" r="r" b="b"/>
              <a:pathLst>
                <a:path w="18953" h="19237" extrusionOk="0">
                  <a:moveTo>
                    <a:pt x="15093" y="1519"/>
                  </a:moveTo>
                  <a:cubicBezTo>
                    <a:pt x="19413" y="5119"/>
                    <a:pt x="20277" y="11419"/>
                    <a:pt x="16821" y="15019"/>
                  </a:cubicBezTo>
                  <a:cubicBezTo>
                    <a:pt x="14229" y="19519"/>
                    <a:pt x="8181" y="20419"/>
                    <a:pt x="3861" y="17719"/>
                  </a:cubicBezTo>
                  <a:cubicBezTo>
                    <a:pt x="-459" y="14119"/>
                    <a:pt x="-1323" y="7819"/>
                    <a:pt x="2133" y="4219"/>
                  </a:cubicBezTo>
                  <a:cubicBezTo>
                    <a:pt x="5589" y="-281"/>
                    <a:pt x="10773" y="-1181"/>
                    <a:pt x="15093" y="1519"/>
                  </a:cubicBezTo>
                  <a:close/>
                </a:path>
              </a:pathLst>
            </a:custGeom>
            <a:solidFill>
              <a:srgbClr val="995B2F"/>
            </a:solidFill>
            <a:ln w="12700" cap="flat">
              <a:noFill/>
              <a:miter lim="400000"/>
            </a:ln>
            <a:effectLst/>
          </p:spPr>
          <p:txBody>
            <a:bodyPr wrap="square" lIns="45719" tIns="45719" rIns="45719" bIns="45719" numCol="1" anchor="t">
              <a:noAutofit/>
            </a:bodyPr>
            <a:lstStyle/>
            <a:p>
              <a:endParaRPr/>
            </a:p>
          </p:txBody>
        </p:sp>
        <p:sp>
          <p:nvSpPr>
            <p:cNvPr id="475" name="Freeform 754"/>
            <p:cNvSpPr/>
            <p:nvPr/>
          </p:nvSpPr>
          <p:spPr>
            <a:xfrm>
              <a:off x="3364582" y="1708875"/>
              <a:ext cx="15660" cy="17599"/>
            </a:xfrm>
            <a:custGeom>
              <a:avLst/>
              <a:gdLst/>
              <a:ahLst/>
              <a:cxnLst>
                <a:cxn ang="0">
                  <a:pos x="wd2" y="hd2"/>
                </a:cxn>
                <a:cxn ang="5400000">
                  <a:pos x="wd2" y="hd2"/>
                </a:cxn>
                <a:cxn ang="10800000">
                  <a:pos x="wd2" y="hd2"/>
                </a:cxn>
                <a:cxn ang="16200000">
                  <a:pos x="wd2" y="hd2"/>
                </a:cxn>
              </a:cxnLst>
              <a:rect l="0" t="0" r="r" b="b"/>
              <a:pathLst>
                <a:path w="19371" h="19953" extrusionOk="0">
                  <a:moveTo>
                    <a:pt x="15976" y="1576"/>
                  </a:moveTo>
                  <a:cubicBezTo>
                    <a:pt x="18376" y="3976"/>
                    <a:pt x="20776" y="11176"/>
                    <a:pt x="18376" y="15976"/>
                  </a:cubicBezTo>
                  <a:cubicBezTo>
                    <a:pt x="13576" y="20776"/>
                    <a:pt x="8776" y="20776"/>
                    <a:pt x="3976" y="18376"/>
                  </a:cubicBezTo>
                  <a:cubicBezTo>
                    <a:pt x="-824" y="13576"/>
                    <a:pt x="-824" y="8776"/>
                    <a:pt x="1576" y="3976"/>
                  </a:cubicBezTo>
                  <a:cubicBezTo>
                    <a:pt x="3976" y="-824"/>
                    <a:pt x="11176" y="-824"/>
                    <a:pt x="15976" y="1576"/>
                  </a:cubicBezTo>
                  <a:close/>
                </a:path>
              </a:pathLst>
            </a:custGeom>
            <a:solidFill>
              <a:srgbClr val="995B2F"/>
            </a:solidFill>
            <a:ln w="12700" cap="flat">
              <a:noFill/>
              <a:miter lim="400000"/>
            </a:ln>
            <a:effectLst/>
          </p:spPr>
          <p:txBody>
            <a:bodyPr wrap="square" lIns="45719" tIns="45719" rIns="45719" bIns="45719" numCol="1" anchor="t">
              <a:noAutofit/>
            </a:bodyPr>
            <a:lstStyle/>
            <a:p>
              <a:endParaRPr/>
            </a:p>
          </p:txBody>
        </p:sp>
        <p:sp>
          <p:nvSpPr>
            <p:cNvPr id="476" name="Freeform 755"/>
            <p:cNvSpPr/>
            <p:nvPr/>
          </p:nvSpPr>
          <p:spPr>
            <a:xfrm>
              <a:off x="3357817" y="1688166"/>
              <a:ext cx="18550" cy="17743"/>
            </a:xfrm>
            <a:custGeom>
              <a:avLst/>
              <a:gdLst/>
              <a:ahLst/>
              <a:cxnLst>
                <a:cxn ang="0">
                  <a:pos x="wd2" y="hd2"/>
                </a:cxn>
                <a:cxn ang="5400000">
                  <a:pos x="wd2" y="hd2"/>
                </a:cxn>
                <a:cxn ang="10800000">
                  <a:pos x="wd2" y="hd2"/>
                </a:cxn>
                <a:cxn ang="16200000">
                  <a:pos x="wd2" y="hd2"/>
                </a:cxn>
              </a:cxnLst>
              <a:rect l="0" t="0" r="r" b="b"/>
              <a:pathLst>
                <a:path w="18027" h="20118" extrusionOk="0">
                  <a:moveTo>
                    <a:pt x="13922" y="1419"/>
                  </a:moveTo>
                  <a:cubicBezTo>
                    <a:pt x="17849" y="5739"/>
                    <a:pt x="19813" y="12219"/>
                    <a:pt x="15886" y="16539"/>
                  </a:cubicBezTo>
                  <a:cubicBezTo>
                    <a:pt x="13922" y="20859"/>
                    <a:pt x="8031" y="20859"/>
                    <a:pt x="4104" y="18699"/>
                  </a:cubicBezTo>
                  <a:cubicBezTo>
                    <a:pt x="177" y="14379"/>
                    <a:pt x="-1787" y="7899"/>
                    <a:pt x="2140" y="3579"/>
                  </a:cubicBezTo>
                  <a:cubicBezTo>
                    <a:pt x="4104" y="-741"/>
                    <a:pt x="9995" y="-741"/>
                    <a:pt x="13922" y="1419"/>
                  </a:cubicBezTo>
                  <a:close/>
                </a:path>
              </a:pathLst>
            </a:custGeom>
            <a:solidFill>
              <a:srgbClr val="995B2F"/>
            </a:solidFill>
            <a:ln w="12700" cap="flat">
              <a:noFill/>
              <a:miter lim="400000"/>
            </a:ln>
            <a:effectLst/>
          </p:spPr>
          <p:txBody>
            <a:bodyPr wrap="square" lIns="45719" tIns="45719" rIns="45719" bIns="45719" numCol="1" anchor="t">
              <a:noAutofit/>
            </a:bodyPr>
            <a:lstStyle/>
            <a:p>
              <a:endParaRPr/>
            </a:p>
          </p:txBody>
        </p:sp>
        <p:sp>
          <p:nvSpPr>
            <p:cNvPr id="477" name="Freeform 756"/>
            <p:cNvSpPr/>
            <p:nvPr/>
          </p:nvSpPr>
          <p:spPr>
            <a:xfrm>
              <a:off x="3397472" y="1715724"/>
              <a:ext cx="20202" cy="20308"/>
            </a:xfrm>
            <a:custGeom>
              <a:avLst/>
              <a:gdLst/>
              <a:ahLst/>
              <a:cxnLst>
                <a:cxn ang="0">
                  <a:pos x="wd2" y="hd2"/>
                </a:cxn>
                <a:cxn ang="5400000">
                  <a:pos x="wd2" y="hd2"/>
                </a:cxn>
                <a:cxn ang="10800000">
                  <a:pos x="wd2" y="hd2"/>
                </a:cxn>
                <a:cxn ang="16200000">
                  <a:pos x="wd2" y="hd2"/>
                </a:cxn>
              </a:cxnLst>
              <a:rect l="0" t="0" r="r" b="b"/>
              <a:pathLst>
                <a:path w="18325" h="19736" extrusionOk="0">
                  <a:moveTo>
                    <a:pt x="14562" y="2737"/>
                  </a:moveTo>
                  <a:cubicBezTo>
                    <a:pt x="18162" y="4701"/>
                    <a:pt x="19962" y="10592"/>
                    <a:pt x="16362" y="16483"/>
                  </a:cubicBezTo>
                  <a:cubicBezTo>
                    <a:pt x="12762" y="20410"/>
                    <a:pt x="7362" y="20410"/>
                    <a:pt x="3762" y="18446"/>
                  </a:cubicBezTo>
                  <a:cubicBezTo>
                    <a:pt x="162" y="14519"/>
                    <a:pt x="-1638" y="8628"/>
                    <a:pt x="1962" y="4701"/>
                  </a:cubicBezTo>
                  <a:cubicBezTo>
                    <a:pt x="3762" y="-1190"/>
                    <a:pt x="10962" y="-1190"/>
                    <a:pt x="14562" y="2737"/>
                  </a:cubicBezTo>
                  <a:close/>
                </a:path>
              </a:pathLst>
            </a:custGeom>
            <a:solidFill>
              <a:srgbClr val="995B2F"/>
            </a:solidFill>
            <a:ln w="12700" cap="flat">
              <a:noFill/>
              <a:miter lim="400000"/>
            </a:ln>
            <a:effectLst/>
          </p:spPr>
          <p:txBody>
            <a:bodyPr wrap="square" lIns="45719" tIns="45719" rIns="45719" bIns="45719" numCol="1" anchor="t">
              <a:noAutofit/>
            </a:bodyPr>
            <a:lstStyle/>
            <a:p>
              <a:endParaRPr/>
            </a:p>
          </p:txBody>
        </p:sp>
        <p:sp>
          <p:nvSpPr>
            <p:cNvPr id="478" name="Freeform 757"/>
            <p:cNvSpPr/>
            <p:nvPr/>
          </p:nvSpPr>
          <p:spPr>
            <a:xfrm>
              <a:off x="3398457" y="1747047"/>
              <a:ext cx="20805" cy="21210"/>
            </a:xfrm>
            <a:custGeom>
              <a:avLst/>
              <a:gdLst/>
              <a:ahLst/>
              <a:cxnLst>
                <a:cxn ang="0">
                  <a:pos x="wd2" y="hd2"/>
                </a:cxn>
                <a:cxn ang="5400000">
                  <a:pos x="wd2" y="hd2"/>
                </a:cxn>
                <a:cxn ang="10800000">
                  <a:pos x="wd2" y="hd2"/>
                </a:cxn>
                <a:cxn ang="16200000">
                  <a:pos x="wd2" y="hd2"/>
                </a:cxn>
              </a:cxnLst>
              <a:rect l="0" t="0" r="r" b="b"/>
              <a:pathLst>
                <a:path w="18871" h="19239" extrusionOk="0">
                  <a:moveTo>
                    <a:pt x="15109" y="1077"/>
                  </a:moveTo>
                  <a:cubicBezTo>
                    <a:pt x="18709" y="4677"/>
                    <a:pt x="20509" y="10077"/>
                    <a:pt x="16909" y="15477"/>
                  </a:cubicBezTo>
                  <a:cubicBezTo>
                    <a:pt x="13309" y="19077"/>
                    <a:pt x="7909" y="20877"/>
                    <a:pt x="4309" y="17277"/>
                  </a:cubicBezTo>
                  <a:cubicBezTo>
                    <a:pt x="-1091" y="13677"/>
                    <a:pt x="-1091" y="8277"/>
                    <a:pt x="2509" y="4677"/>
                  </a:cubicBezTo>
                  <a:cubicBezTo>
                    <a:pt x="4309" y="-723"/>
                    <a:pt x="11509" y="-723"/>
                    <a:pt x="15109" y="1077"/>
                  </a:cubicBezTo>
                  <a:close/>
                </a:path>
              </a:pathLst>
            </a:custGeom>
            <a:solidFill>
              <a:srgbClr val="995B2F"/>
            </a:solidFill>
            <a:ln w="12700" cap="flat">
              <a:noFill/>
              <a:miter lim="400000"/>
            </a:ln>
            <a:effectLst/>
          </p:spPr>
          <p:txBody>
            <a:bodyPr wrap="square" lIns="45719" tIns="45719" rIns="45719" bIns="45719" numCol="1" anchor="t">
              <a:noAutofit/>
            </a:bodyPr>
            <a:lstStyle/>
            <a:p>
              <a:endParaRPr/>
            </a:p>
          </p:txBody>
        </p:sp>
        <p:sp>
          <p:nvSpPr>
            <p:cNvPr id="479" name="Freeform 758"/>
            <p:cNvSpPr/>
            <p:nvPr/>
          </p:nvSpPr>
          <p:spPr>
            <a:xfrm>
              <a:off x="3390017" y="1691388"/>
              <a:ext cx="13077" cy="12888"/>
            </a:xfrm>
            <a:custGeom>
              <a:avLst/>
              <a:gdLst/>
              <a:ahLst/>
              <a:cxnLst>
                <a:cxn ang="0">
                  <a:pos x="wd2" y="hd2"/>
                </a:cxn>
                <a:cxn ang="5400000">
                  <a:pos x="wd2" y="hd2"/>
                </a:cxn>
                <a:cxn ang="10800000">
                  <a:pos x="wd2" y="hd2"/>
                </a:cxn>
                <a:cxn ang="16200000">
                  <a:pos x="wd2" y="hd2"/>
                </a:cxn>
              </a:cxnLst>
              <a:rect l="0" t="0" r="r" b="b"/>
              <a:pathLst>
                <a:path w="19770" h="19482" extrusionOk="0">
                  <a:moveTo>
                    <a:pt x="17455" y="2027"/>
                  </a:moveTo>
                  <a:cubicBezTo>
                    <a:pt x="20541" y="5112"/>
                    <a:pt x="20541" y="11284"/>
                    <a:pt x="17455" y="14370"/>
                  </a:cubicBezTo>
                  <a:cubicBezTo>
                    <a:pt x="14370" y="20541"/>
                    <a:pt x="8198" y="20541"/>
                    <a:pt x="5112" y="17455"/>
                  </a:cubicBezTo>
                  <a:cubicBezTo>
                    <a:pt x="-1059" y="14370"/>
                    <a:pt x="-1059" y="8198"/>
                    <a:pt x="2027" y="5112"/>
                  </a:cubicBezTo>
                  <a:cubicBezTo>
                    <a:pt x="5112" y="-1059"/>
                    <a:pt x="11284" y="-1059"/>
                    <a:pt x="17455" y="2027"/>
                  </a:cubicBezTo>
                  <a:close/>
                </a:path>
              </a:pathLst>
            </a:custGeom>
            <a:solidFill>
              <a:srgbClr val="995B2F"/>
            </a:solidFill>
            <a:ln w="12700" cap="flat">
              <a:noFill/>
              <a:miter lim="400000"/>
            </a:ln>
            <a:effectLst/>
          </p:spPr>
          <p:txBody>
            <a:bodyPr wrap="square" lIns="45719" tIns="45719" rIns="45719" bIns="45719" numCol="1" anchor="t">
              <a:noAutofit/>
            </a:bodyPr>
            <a:lstStyle/>
            <a:p>
              <a:endParaRPr/>
            </a:p>
          </p:txBody>
        </p:sp>
        <p:sp>
          <p:nvSpPr>
            <p:cNvPr id="480" name="Freeform 759"/>
            <p:cNvSpPr/>
            <p:nvPr/>
          </p:nvSpPr>
          <p:spPr>
            <a:xfrm>
              <a:off x="3368022" y="1751708"/>
              <a:ext cx="33200" cy="31817"/>
            </a:xfrm>
            <a:custGeom>
              <a:avLst/>
              <a:gdLst/>
              <a:ahLst/>
              <a:cxnLst>
                <a:cxn ang="0">
                  <a:pos x="wd2" y="hd2"/>
                </a:cxn>
                <a:cxn ang="5400000">
                  <a:pos x="wd2" y="hd2"/>
                </a:cxn>
                <a:cxn ang="10800000">
                  <a:pos x="wd2" y="hd2"/>
                </a:cxn>
                <a:cxn ang="16200000">
                  <a:pos x="wd2" y="hd2"/>
                </a:cxn>
              </a:cxnLst>
              <a:rect l="0" t="0" r="r" b="b"/>
              <a:pathLst>
                <a:path w="18821" h="18821" extrusionOk="0">
                  <a:moveTo>
                    <a:pt x="15626" y="2060"/>
                  </a:moveTo>
                  <a:cubicBezTo>
                    <a:pt x="19036" y="4333"/>
                    <a:pt x="20173" y="11154"/>
                    <a:pt x="16762" y="14565"/>
                  </a:cubicBezTo>
                  <a:cubicBezTo>
                    <a:pt x="14489" y="19112"/>
                    <a:pt x="7668" y="20249"/>
                    <a:pt x="4257" y="16838"/>
                  </a:cubicBezTo>
                  <a:cubicBezTo>
                    <a:pt x="-290" y="13428"/>
                    <a:pt x="-1427" y="7744"/>
                    <a:pt x="1984" y="3196"/>
                  </a:cubicBezTo>
                  <a:cubicBezTo>
                    <a:pt x="5394" y="-214"/>
                    <a:pt x="11078" y="-1351"/>
                    <a:pt x="15626" y="2060"/>
                  </a:cubicBezTo>
                  <a:close/>
                </a:path>
              </a:pathLst>
            </a:custGeom>
            <a:solidFill>
              <a:srgbClr val="995B2F"/>
            </a:solidFill>
            <a:ln w="12700" cap="flat">
              <a:noFill/>
              <a:miter lim="400000"/>
            </a:ln>
            <a:effectLst/>
          </p:spPr>
          <p:txBody>
            <a:bodyPr wrap="square" lIns="45719" tIns="45719" rIns="45719" bIns="45719" numCol="1" anchor="t">
              <a:noAutofit/>
            </a:bodyPr>
            <a:lstStyle/>
            <a:p>
              <a:endParaRPr/>
            </a:p>
          </p:txBody>
        </p:sp>
        <p:sp>
          <p:nvSpPr>
            <p:cNvPr id="481" name="Freeform 760"/>
            <p:cNvSpPr/>
            <p:nvPr/>
          </p:nvSpPr>
          <p:spPr>
            <a:xfrm>
              <a:off x="3385235" y="1742168"/>
              <a:ext cx="14514" cy="14033"/>
            </a:xfrm>
            <a:custGeom>
              <a:avLst/>
              <a:gdLst/>
              <a:ahLst/>
              <a:cxnLst>
                <a:cxn ang="0">
                  <a:pos x="wd2" y="hd2"/>
                </a:cxn>
                <a:cxn ang="5400000">
                  <a:pos x="wd2" y="hd2"/>
                </a:cxn>
                <a:cxn ang="10800000">
                  <a:pos x="wd2" y="hd2"/>
                </a:cxn>
                <a:cxn ang="16200000">
                  <a:pos x="wd2" y="hd2"/>
                </a:cxn>
              </a:cxnLst>
              <a:rect l="0" t="0" r="r" b="b"/>
              <a:pathLst>
                <a:path w="19747" h="19092" extrusionOk="0">
                  <a:moveTo>
                    <a:pt x="15274" y="1774"/>
                  </a:moveTo>
                  <a:cubicBezTo>
                    <a:pt x="20674" y="4474"/>
                    <a:pt x="20674" y="9874"/>
                    <a:pt x="17974" y="15274"/>
                  </a:cubicBezTo>
                  <a:cubicBezTo>
                    <a:pt x="15274" y="17974"/>
                    <a:pt x="7174" y="20674"/>
                    <a:pt x="4474" y="17974"/>
                  </a:cubicBezTo>
                  <a:cubicBezTo>
                    <a:pt x="-926" y="12574"/>
                    <a:pt x="-926" y="7174"/>
                    <a:pt x="1774" y="4474"/>
                  </a:cubicBezTo>
                  <a:cubicBezTo>
                    <a:pt x="4474" y="-926"/>
                    <a:pt x="12574" y="-926"/>
                    <a:pt x="15274" y="1774"/>
                  </a:cubicBezTo>
                  <a:close/>
                </a:path>
              </a:pathLst>
            </a:custGeom>
            <a:solidFill>
              <a:srgbClr val="995B2F"/>
            </a:solidFill>
            <a:ln w="12700" cap="flat">
              <a:noFill/>
              <a:miter lim="400000"/>
            </a:ln>
            <a:effectLst/>
          </p:spPr>
          <p:txBody>
            <a:bodyPr wrap="square" lIns="45719" tIns="45719" rIns="45719" bIns="45719" numCol="1" anchor="t">
              <a:noAutofit/>
            </a:bodyPr>
            <a:lstStyle/>
            <a:p>
              <a:endParaRPr/>
            </a:p>
          </p:txBody>
        </p:sp>
        <p:sp>
          <p:nvSpPr>
            <p:cNvPr id="482" name="Rectangle 761"/>
            <p:cNvSpPr/>
            <p:nvPr/>
          </p:nvSpPr>
          <p:spPr>
            <a:xfrm>
              <a:off x="2540798" y="0"/>
              <a:ext cx="12701" cy="533400"/>
            </a:xfrm>
            <a:prstGeom prst="rect">
              <a:avLst/>
            </a:prstGeom>
            <a:solidFill>
              <a:srgbClr val="7F4B2B"/>
            </a:solidFill>
            <a:ln w="12700" cap="flat">
              <a:noFill/>
              <a:miter lim="400000"/>
            </a:ln>
            <a:effectLst/>
          </p:spPr>
          <p:txBody>
            <a:bodyPr wrap="square" lIns="45719" tIns="45719" rIns="45719" bIns="45719" numCol="1" anchor="t">
              <a:noAutofit/>
            </a:bodyPr>
            <a:lstStyle/>
            <a:p>
              <a:endParaRPr/>
            </a:p>
          </p:txBody>
        </p:sp>
        <p:sp>
          <p:nvSpPr>
            <p:cNvPr id="483" name="Rectangle 763"/>
            <p:cNvSpPr/>
            <p:nvPr/>
          </p:nvSpPr>
          <p:spPr>
            <a:xfrm>
              <a:off x="1015209" y="6350"/>
              <a:ext cx="12701" cy="534988"/>
            </a:xfrm>
            <a:prstGeom prst="rect">
              <a:avLst/>
            </a:prstGeom>
            <a:solidFill>
              <a:srgbClr val="7D5C2A"/>
            </a:solidFill>
            <a:ln w="12700" cap="flat">
              <a:noFill/>
              <a:miter lim="400000"/>
            </a:ln>
            <a:effectLst/>
          </p:spPr>
          <p:txBody>
            <a:bodyPr wrap="square" lIns="45719" tIns="45719" rIns="45719" bIns="45719" numCol="1" anchor="t">
              <a:noAutofit/>
            </a:bodyPr>
            <a:lstStyle/>
            <a:p>
              <a:endParaRPr/>
            </a:p>
          </p:txBody>
        </p:sp>
        <p:sp>
          <p:nvSpPr>
            <p:cNvPr id="484" name="Rectangle 765"/>
            <p:cNvSpPr/>
            <p:nvPr/>
          </p:nvSpPr>
          <p:spPr>
            <a:xfrm>
              <a:off x="1015209" y="3589337"/>
              <a:ext cx="12701" cy="534988"/>
            </a:xfrm>
            <a:prstGeom prst="rect">
              <a:avLst/>
            </a:prstGeom>
            <a:solidFill>
              <a:srgbClr val="7F4B2B"/>
            </a:solidFill>
            <a:ln w="12700" cap="flat">
              <a:noFill/>
              <a:miter lim="400000"/>
            </a:ln>
            <a:effectLst/>
          </p:spPr>
          <p:txBody>
            <a:bodyPr wrap="square" lIns="45719" tIns="45719" rIns="45719" bIns="45719" numCol="1" anchor="t">
              <a:noAutofit/>
            </a:bodyPr>
            <a:lstStyle/>
            <a:p>
              <a:endParaRPr/>
            </a:p>
          </p:txBody>
        </p:sp>
        <p:sp>
          <p:nvSpPr>
            <p:cNvPr id="485" name="Rectangle 767"/>
            <p:cNvSpPr/>
            <p:nvPr/>
          </p:nvSpPr>
          <p:spPr>
            <a:xfrm>
              <a:off x="2540798" y="3597274"/>
              <a:ext cx="12701" cy="533400"/>
            </a:xfrm>
            <a:prstGeom prst="rect">
              <a:avLst/>
            </a:prstGeom>
            <a:solidFill>
              <a:srgbClr val="CD3E27"/>
            </a:solidFill>
            <a:ln w="12700" cap="flat">
              <a:noFill/>
              <a:miter lim="400000"/>
            </a:ln>
            <a:effectLst/>
          </p:spPr>
          <p:txBody>
            <a:bodyPr wrap="square" lIns="45719" tIns="45719" rIns="45719" bIns="45719" numCol="1" anchor="t">
              <a:noAutofit/>
            </a:bodyPr>
            <a:lstStyle/>
            <a:p>
              <a:endParaRPr/>
            </a:p>
          </p:txBody>
        </p:sp>
      </p:grpSp>
      <p:pic>
        <p:nvPicPr>
          <p:cNvPr id="488" name="图片 771" descr="图片 771"/>
          <p:cNvPicPr>
            <a:picLocks noChangeAspect="1"/>
          </p:cNvPicPr>
          <p:nvPr userDrawn="1"/>
        </p:nvPicPr>
        <p:blipFill>
          <a:blip r:embed="rId2"/>
          <a:stretch>
            <a:fillRect/>
          </a:stretch>
        </p:blipFill>
        <p:spPr>
          <a:xfrm rot="20780338">
            <a:off x="125868" y="1426928"/>
            <a:ext cx="2054761" cy="2443988"/>
          </a:xfrm>
          <a:prstGeom prst="rect">
            <a:avLst/>
          </a:prstGeom>
          <a:ln w="12700">
            <a:miter lim="400000"/>
          </a:ln>
        </p:spPr>
      </p:pic>
    </p:spTree>
    <p:extLst>
      <p:ext uri="{BB962C8B-B14F-4D97-AF65-F5344CB8AC3E}">
        <p14:creationId xmlns:p14="http://schemas.microsoft.com/office/powerpoint/2010/main" val="288258688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节标题">
    <p:bg>
      <p:bgPr>
        <a:solidFill>
          <a:schemeClr val="bg1"/>
        </a:solidFill>
        <a:effectLst/>
      </p:bgPr>
    </p:bg>
    <p:spTree>
      <p:nvGrpSpPr>
        <p:cNvPr id="1" name=""/>
        <p:cNvGrpSpPr/>
        <p:nvPr/>
      </p:nvGrpSpPr>
      <p:grpSpPr>
        <a:xfrm>
          <a:off x="0" y="0"/>
          <a:ext cx="0" cy="0"/>
          <a:chOff x="0" y="0"/>
          <a:chExt cx="0" cy="0"/>
        </a:xfrm>
      </p:grpSpPr>
      <p:sp>
        <p:nvSpPr>
          <p:cNvPr id="41" name="矩形 7"/>
          <p:cNvSpPr/>
          <p:nvPr userDrawn="1"/>
        </p:nvSpPr>
        <p:spPr>
          <a:xfrm>
            <a:off x="11134725" y="2533650"/>
            <a:ext cx="1057275" cy="1568450"/>
          </a:xfrm>
          <a:prstGeom prst="rect">
            <a:avLst/>
          </a:prstGeom>
          <a:solidFill>
            <a:srgbClr val="2E4C64"/>
          </a:solidFill>
          <a:ln w="12700">
            <a:miter lim="400000"/>
          </a:ln>
        </p:spPr>
        <p:txBody>
          <a:bodyPr lIns="45719" rIns="45719" anchor="ctr"/>
          <a:lstStyle/>
          <a:p>
            <a:pPr algn="ctr">
              <a:defRPr>
                <a:solidFill>
                  <a:srgbClr val="FFFFFF"/>
                </a:solidFill>
              </a:defRPr>
            </a:pPr>
            <a:endParaRPr/>
          </a:p>
        </p:txBody>
      </p:sp>
      <p:sp>
        <p:nvSpPr>
          <p:cNvPr id="42" name="矩形 8"/>
          <p:cNvSpPr/>
          <p:nvPr userDrawn="1"/>
        </p:nvSpPr>
        <p:spPr>
          <a:xfrm>
            <a:off x="7648575" y="3886200"/>
            <a:ext cx="3324225" cy="215900"/>
          </a:xfrm>
          <a:prstGeom prst="rect">
            <a:avLst/>
          </a:prstGeom>
          <a:solidFill>
            <a:schemeClr val="accent1"/>
          </a:solidFill>
          <a:ln w="12700">
            <a:miter lim="400000"/>
          </a:ln>
        </p:spPr>
        <p:txBody>
          <a:bodyPr lIns="45719" rIns="45719" anchor="ctr"/>
          <a:lstStyle/>
          <a:p>
            <a:pPr algn="ctr">
              <a:defRPr>
                <a:solidFill>
                  <a:srgbClr val="FFFFFF"/>
                </a:solidFill>
              </a:defRPr>
            </a:pPr>
            <a:endParaRPr/>
          </a:p>
        </p:txBody>
      </p:sp>
      <p:sp>
        <p:nvSpPr>
          <p:cNvPr id="20" name="标题 1"/>
          <p:cNvSpPr>
            <a:spLocks noGrp="1"/>
          </p:cNvSpPr>
          <p:nvPr userDrawn="1">
            <p:ph type="title" hasCustomPrompt="1"/>
          </p:nvPr>
        </p:nvSpPr>
        <p:spPr>
          <a:xfrm>
            <a:off x="5639681" y="1629401"/>
            <a:ext cx="4535055" cy="656792"/>
          </a:xfrm>
        </p:spPr>
        <p:txBody>
          <a:bodyPr anchor="b">
            <a:normAutofit/>
          </a:bodyPr>
          <a:lstStyle>
            <a:lvl1pPr algn="l">
              <a:defRPr sz="2400" b="1">
                <a:solidFill>
                  <a:schemeClr val="tx1"/>
                </a:solidFill>
              </a:defRPr>
            </a:lvl1pPr>
          </a:lstStyle>
          <a:p>
            <a:r>
              <a:rPr lang="zh-CN" altLang="en-US" dirty="0"/>
              <a:t>单击此处添加幻灯片章节标题</a:t>
            </a:r>
          </a:p>
        </p:txBody>
      </p:sp>
      <p:sp>
        <p:nvSpPr>
          <p:cNvPr id="21" name="文本占位符 2"/>
          <p:cNvSpPr>
            <a:spLocks noGrp="1"/>
          </p:cNvSpPr>
          <p:nvPr userDrawn="1">
            <p:ph type="body" idx="1"/>
          </p:nvPr>
        </p:nvSpPr>
        <p:spPr>
          <a:xfrm>
            <a:off x="5639681" y="2324477"/>
            <a:ext cx="4546600" cy="1015623"/>
          </a:xfrm>
        </p:spPr>
        <p:txBody>
          <a:bodyPr anchor="t">
            <a:normAutofit/>
          </a:bodyPr>
          <a:lstStyle>
            <a:lvl1pPr marL="0" indent="0" algn="l">
              <a:buNone/>
              <a:defRPr sz="1200">
                <a:solidFill>
                  <a:schemeClr val="tx1"/>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zh-CN" altLang="en-US"/>
              <a:t>单击此处编辑母版文本样式</a:t>
            </a:r>
          </a:p>
        </p:txBody>
      </p:sp>
      <p:grpSp>
        <p:nvGrpSpPr>
          <p:cNvPr id="8" name="组合 7"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a16="http://schemas.microsoft.com/office/drawing/2014/main" id="{E592F4EF-5F3E-46BE-BF97-DE985323B999}"/>
              </a:ext>
            </a:extLst>
          </p:cNvPr>
          <p:cNvGrpSpPr/>
          <p:nvPr userDrawn="1"/>
        </p:nvGrpSpPr>
        <p:grpSpPr>
          <a:xfrm>
            <a:off x="471056" y="3190264"/>
            <a:ext cx="5859101" cy="3137546"/>
            <a:chOff x="2884371" y="1709174"/>
            <a:chExt cx="6423258" cy="3439652"/>
          </a:xfrm>
        </p:grpSpPr>
        <p:sp>
          <p:nvSpPr>
            <p:cNvPr id="9" name="îs1íḍè">
              <a:extLst>
                <a:ext uri="{FF2B5EF4-FFF2-40B4-BE49-F238E27FC236}">
                  <a16:creationId xmlns:a16="http://schemas.microsoft.com/office/drawing/2014/main" id="{3D2EB8A4-3F3E-405A-8E4C-4C2F11C7FE1E}"/>
                </a:ext>
              </a:extLst>
            </p:cNvPr>
            <p:cNvSpPr/>
            <p:nvPr userDrawn="1"/>
          </p:nvSpPr>
          <p:spPr bwMode="auto">
            <a:xfrm>
              <a:off x="7386966" y="3228163"/>
              <a:ext cx="1920663" cy="19206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 name="ís1ïdé">
              <a:extLst>
                <a:ext uri="{FF2B5EF4-FFF2-40B4-BE49-F238E27FC236}">
                  <a16:creationId xmlns:a16="http://schemas.microsoft.com/office/drawing/2014/main" id="{3F5D869A-F4F9-450E-A62B-55AB0DF0D1F1}"/>
                </a:ext>
              </a:extLst>
            </p:cNvPr>
            <p:cNvSpPr/>
            <p:nvPr userDrawn="1"/>
          </p:nvSpPr>
          <p:spPr bwMode="auto">
            <a:xfrm>
              <a:off x="7518519" y="3363224"/>
              <a:ext cx="1661067" cy="1659312"/>
            </a:xfrm>
            <a:prstGeom prst="ellipse">
              <a:avLst/>
            </a:prstGeom>
            <a:solidFill>
              <a:srgbClr val="FF666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1" name="îŝḻïdê">
              <a:extLst>
                <a:ext uri="{FF2B5EF4-FFF2-40B4-BE49-F238E27FC236}">
                  <a16:creationId xmlns:a16="http://schemas.microsoft.com/office/drawing/2014/main" id="{53674B60-49DD-42B8-A4CF-9DF5E4991F56}"/>
                </a:ext>
              </a:extLst>
            </p:cNvPr>
            <p:cNvSpPr/>
            <p:nvPr userDrawn="1"/>
          </p:nvSpPr>
          <p:spPr bwMode="auto">
            <a:xfrm>
              <a:off x="6074952" y="1926674"/>
              <a:ext cx="2124131" cy="2018888"/>
            </a:xfrm>
            <a:custGeom>
              <a:avLst/>
              <a:gdLst>
                <a:gd name="T0" fmla="*/ 740 w 741"/>
                <a:gd name="T1" fmla="*/ 662 h 704"/>
                <a:gd name="T2" fmla="*/ 669 w 741"/>
                <a:gd name="T3" fmla="*/ 328 h 704"/>
                <a:gd name="T4" fmla="*/ 607 w 741"/>
                <a:gd name="T5" fmla="*/ 251 h 704"/>
                <a:gd name="T6" fmla="*/ 584 w 741"/>
                <a:gd name="T7" fmla="*/ 236 h 704"/>
                <a:gd name="T8" fmla="*/ 572 w 741"/>
                <a:gd name="T9" fmla="*/ 118 h 704"/>
                <a:gd name="T10" fmla="*/ 472 w 741"/>
                <a:gd name="T11" fmla="*/ 16 h 704"/>
                <a:gd name="T12" fmla="*/ 314 w 741"/>
                <a:gd name="T13" fmla="*/ 9 h 704"/>
                <a:gd name="T14" fmla="*/ 312 w 741"/>
                <a:gd name="T15" fmla="*/ 10 h 704"/>
                <a:gd name="T16" fmla="*/ 0 w 741"/>
                <a:gd name="T17" fmla="*/ 143 h 704"/>
                <a:gd name="T18" fmla="*/ 5 w 741"/>
                <a:gd name="T19" fmla="*/ 151 h 704"/>
                <a:gd name="T20" fmla="*/ 313 w 741"/>
                <a:gd name="T21" fmla="*/ 19 h 704"/>
                <a:gd name="T22" fmla="*/ 318 w 741"/>
                <a:gd name="T23" fmla="*/ 18 h 704"/>
                <a:gd name="T24" fmla="*/ 469 w 741"/>
                <a:gd name="T25" fmla="*/ 24 h 704"/>
                <a:gd name="T26" fmla="*/ 563 w 741"/>
                <a:gd name="T27" fmla="*/ 121 h 704"/>
                <a:gd name="T28" fmla="*/ 576 w 741"/>
                <a:gd name="T29" fmla="*/ 232 h 704"/>
                <a:gd name="T30" fmla="*/ 521 w 741"/>
                <a:gd name="T31" fmla="*/ 220 h 704"/>
                <a:gd name="T32" fmla="*/ 421 w 741"/>
                <a:gd name="T33" fmla="*/ 249 h 704"/>
                <a:gd name="T34" fmla="*/ 420 w 741"/>
                <a:gd name="T35" fmla="*/ 249 h 704"/>
                <a:gd name="T36" fmla="*/ 322 w 741"/>
                <a:gd name="T37" fmla="*/ 378 h 704"/>
                <a:gd name="T38" fmla="*/ 369 w 741"/>
                <a:gd name="T39" fmla="*/ 463 h 704"/>
                <a:gd name="T40" fmla="*/ 470 w 741"/>
                <a:gd name="T41" fmla="*/ 472 h 704"/>
                <a:gd name="T42" fmla="*/ 510 w 741"/>
                <a:gd name="T43" fmla="*/ 446 h 704"/>
                <a:gd name="T44" fmla="*/ 580 w 741"/>
                <a:gd name="T45" fmla="*/ 281 h 704"/>
                <a:gd name="T46" fmla="*/ 583 w 741"/>
                <a:gd name="T47" fmla="*/ 246 h 704"/>
                <a:gd name="T48" fmla="*/ 602 w 741"/>
                <a:gd name="T49" fmla="*/ 258 h 704"/>
                <a:gd name="T50" fmla="*/ 661 w 741"/>
                <a:gd name="T51" fmla="*/ 332 h 704"/>
                <a:gd name="T52" fmla="*/ 731 w 741"/>
                <a:gd name="T53" fmla="*/ 662 h 704"/>
                <a:gd name="T54" fmla="*/ 732 w 741"/>
                <a:gd name="T55" fmla="*/ 689 h 704"/>
                <a:gd name="T56" fmla="*/ 741 w 741"/>
                <a:gd name="T57" fmla="*/ 704 h 704"/>
                <a:gd name="T58" fmla="*/ 740 w 741"/>
                <a:gd name="T59" fmla="*/ 662 h 704"/>
                <a:gd name="T60" fmla="*/ 571 w 741"/>
                <a:gd name="T61" fmla="*/ 279 h 704"/>
                <a:gd name="T62" fmla="*/ 506 w 741"/>
                <a:gd name="T63" fmla="*/ 438 h 704"/>
                <a:gd name="T64" fmla="*/ 467 w 741"/>
                <a:gd name="T65" fmla="*/ 464 h 704"/>
                <a:gd name="T66" fmla="*/ 374 w 741"/>
                <a:gd name="T67" fmla="*/ 455 h 704"/>
                <a:gd name="T68" fmla="*/ 330 w 741"/>
                <a:gd name="T69" fmla="*/ 378 h 704"/>
                <a:gd name="T70" fmla="*/ 424 w 741"/>
                <a:gd name="T71" fmla="*/ 257 h 704"/>
                <a:gd name="T72" fmla="*/ 425 w 741"/>
                <a:gd name="T73" fmla="*/ 257 h 704"/>
                <a:gd name="T74" fmla="*/ 521 w 741"/>
                <a:gd name="T75" fmla="*/ 229 h 704"/>
                <a:gd name="T76" fmla="*/ 575 w 741"/>
                <a:gd name="T77" fmla="*/ 242 h 704"/>
                <a:gd name="T78" fmla="*/ 571 w 741"/>
                <a:gd name="T79" fmla="*/ 279 h 7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1" h="704">
                  <a:moveTo>
                    <a:pt x="740" y="662"/>
                  </a:moveTo>
                  <a:cubicBezTo>
                    <a:pt x="741" y="565"/>
                    <a:pt x="721" y="424"/>
                    <a:pt x="669" y="328"/>
                  </a:cubicBezTo>
                  <a:cubicBezTo>
                    <a:pt x="652" y="297"/>
                    <a:pt x="632" y="270"/>
                    <a:pt x="607" y="251"/>
                  </a:cubicBezTo>
                  <a:cubicBezTo>
                    <a:pt x="600" y="246"/>
                    <a:pt x="592" y="241"/>
                    <a:pt x="584" y="236"/>
                  </a:cubicBezTo>
                  <a:cubicBezTo>
                    <a:pt x="587" y="189"/>
                    <a:pt x="582" y="150"/>
                    <a:pt x="572" y="118"/>
                  </a:cubicBezTo>
                  <a:cubicBezTo>
                    <a:pt x="553" y="65"/>
                    <a:pt x="518" y="32"/>
                    <a:pt x="472" y="16"/>
                  </a:cubicBezTo>
                  <a:cubicBezTo>
                    <a:pt x="427" y="0"/>
                    <a:pt x="372" y="0"/>
                    <a:pt x="314" y="9"/>
                  </a:cubicBezTo>
                  <a:cubicBezTo>
                    <a:pt x="312" y="10"/>
                    <a:pt x="312" y="10"/>
                    <a:pt x="312" y="10"/>
                  </a:cubicBezTo>
                  <a:cubicBezTo>
                    <a:pt x="205" y="29"/>
                    <a:pt x="88" y="83"/>
                    <a:pt x="0" y="143"/>
                  </a:cubicBezTo>
                  <a:cubicBezTo>
                    <a:pt x="5" y="151"/>
                    <a:pt x="5" y="151"/>
                    <a:pt x="5" y="151"/>
                  </a:cubicBezTo>
                  <a:cubicBezTo>
                    <a:pt x="92" y="91"/>
                    <a:pt x="208" y="37"/>
                    <a:pt x="313" y="19"/>
                  </a:cubicBezTo>
                  <a:cubicBezTo>
                    <a:pt x="315" y="18"/>
                    <a:pt x="317" y="18"/>
                    <a:pt x="318" y="18"/>
                  </a:cubicBezTo>
                  <a:cubicBezTo>
                    <a:pt x="374" y="8"/>
                    <a:pt x="426" y="9"/>
                    <a:pt x="469" y="24"/>
                  </a:cubicBezTo>
                  <a:cubicBezTo>
                    <a:pt x="512" y="40"/>
                    <a:pt x="546" y="70"/>
                    <a:pt x="563" y="121"/>
                  </a:cubicBezTo>
                  <a:cubicBezTo>
                    <a:pt x="574" y="151"/>
                    <a:pt x="578" y="187"/>
                    <a:pt x="576" y="232"/>
                  </a:cubicBezTo>
                  <a:cubicBezTo>
                    <a:pt x="559" y="225"/>
                    <a:pt x="541" y="221"/>
                    <a:pt x="521" y="220"/>
                  </a:cubicBezTo>
                  <a:cubicBezTo>
                    <a:pt x="492" y="220"/>
                    <a:pt x="458" y="229"/>
                    <a:pt x="421" y="249"/>
                  </a:cubicBezTo>
                  <a:cubicBezTo>
                    <a:pt x="420" y="249"/>
                    <a:pt x="420" y="249"/>
                    <a:pt x="420" y="249"/>
                  </a:cubicBezTo>
                  <a:cubicBezTo>
                    <a:pt x="348" y="288"/>
                    <a:pt x="321" y="336"/>
                    <a:pt x="322" y="378"/>
                  </a:cubicBezTo>
                  <a:cubicBezTo>
                    <a:pt x="322" y="413"/>
                    <a:pt x="341" y="444"/>
                    <a:pt x="369" y="463"/>
                  </a:cubicBezTo>
                  <a:cubicBezTo>
                    <a:pt x="397" y="481"/>
                    <a:pt x="434" y="487"/>
                    <a:pt x="470" y="472"/>
                  </a:cubicBezTo>
                  <a:cubicBezTo>
                    <a:pt x="484" y="467"/>
                    <a:pt x="497" y="458"/>
                    <a:pt x="510" y="446"/>
                  </a:cubicBezTo>
                  <a:cubicBezTo>
                    <a:pt x="541" y="416"/>
                    <a:pt x="568" y="363"/>
                    <a:pt x="580" y="281"/>
                  </a:cubicBezTo>
                  <a:cubicBezTo>
                    <a:pt x="581" y="269"/>
                    <a:pt x="583" y="257"/>
                    <a:pt x="583" y="246"/>
                  </a:cubicBezTo>
                  <a:cubicBezTo>
                    <a:pt x="590" y="249"/>
                    <a:pt x="596" y="254"/>
                    <a:pt x="602" y="258"/>
                  </a:cubicBezTo>
                  <a:cubicBezTo>
                    <a:pt x="625" y="276"/>
                    <a:pt x="645" y="302"/>
                    <a:pt x="661" y="332"/>
                  </a:cubicBezTo>
                  <a:cubicBezTo>
                    <a:pt x="713" y="427"/>
                    <a:pt x="732" y="566"/>
                    <a:pt x="731" y="662"/>
                  </a:cubicBezTo>
                  <a:cubicBezTo>
                    <a:pt x="732" y="689"/>
                    <a:pt x="732" y="689"/>
                    <a:pt x="732" y="689"/>
                  </a:cubicBezTo>
                  <a:cubicBezTo>
                    <a:pt x="741" y="704"/>
                    <a:pt x="741" y="704"/>
                    <a:pt x="741" y="704"/>
                  </a:cubicBezTo>
                  <a:lnTo>
                    <a:pt x="740" y="662"/>
                  </a:lnTo>
                  <a:close/>
                  <a:moveTo>
                    <a:pt x="571" y="279"/>
                  </a:moveTo>
                  <a:cubicBezTo>
                    <a:pt x="560" y="358"/>
                    <a:pt x="535" y="408"/>
                    <a:pt x="506" y="438"/>
                  </a:cubicBezTo>
                  <a:cubicBezTo>
                    <a:pt x="493" y="450"/>
                    <a:pt x="480" y="459"/>
                    <a:pt x="467" y="464"/>
                  </a:cubicBezTo>
                  <a:cubicBezTo>
                    <a:pt x="434" y="478"/>
                    <a:pt x="400" y="472"/>
                    <a:pt x="374" y="455"/>
                  </a:cubicBezTo>
                  <a:cubicBezTo>
                    <a:pt x="348" y="438"/>
                    <a:pt x="330" y="410"/>
                    <a:pt x="330" y="378"/>
                  </a:cubicBezTo>
                  <a:cubicBezTo>
                    <a:pt x="330" y="339"/>
                    <a:pt x="356" y="294"/>
                    <a:pt x="424" y="257"/>
                  </a:cubicBezTo>
                  <a:cubicBezTo>
                    <a:pt x="425" y="257"/>
                    <a:pt x="425" y="257"/>
                    <a:pt x="425" y="257"/>
                  </a:cubicBezTo>
                  <a:cubicBezTo>
                    <a:pt x="461" y="237"/>
                    <a:pt x="493" y="229"/>
                    <a:pt x="521" y="229"/>
                  </a:cubicBezTo>
                  <a:cubicBezTo>
                    <a:pt x="541" y="229"/>
                    <a:pt x="559" y="234"/>
                    <a:pt x="575" y="242"/>
                  </a:cubicBezTo>
                  <a:cubicBezTo>
                    <a:pt x="574" y="254"/>
                    <a:pt x="573" y="266"/>
                    <a:pt x="571" y="279"/>
                  </a:cubicBezTo>
                  <a:close/>
                </a:path>
              </a:pathLst>
            </a:custGeom>
            <a:solidFill>
              <a:srgbClr val="B3B3B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2" name="is1íḑê">
              <a:extLst>
                <a:ext uri="{FF2B5EF4-FFF2-40B4-BE49-F238E27FC236}">
                  <a16:creationId xmlns:a16="http://schemas.microsoft.com/office/drawing/2014/main" id="{F674B1A9-83CC-4EF3-B996-246B82C1139F}"/>
                </a:ext>
              </a:extLst>
            </p:cNvPr>
            <p:cNvSpPr/>
            <p:nvPr userDrawn="1"/>
          </p:nvSpPr>
          <p:spPr bwMode="auto">
            <a:xfrm>
              <a:off x="6501180" y="1984557"/>
              <a:ext cx="117521" cy="191190"/>
            </a:xfrm>
            <a:custGeom>
              <a:avLst/>
              <a:gdLst>
                <a:gd name="T0" fmla="*/ 13 w 41"/>
                <a:gd name="T1" fmla="*/ 67 h 67"/>
                <a:gd name="T2" fmla="*/ 9 w 41"/>
                <a:gd name="T3" fmla="*/ 64 h 67"/>
                <a:gd name="T4" fmla="*/ 0 w 41"/>
                <a:gd name="T5" fmla="*/ 8 h 67"/>
                <a:gd name="T6" fmla="*/ 3 w 41"/>
                <a:gd name="T7" fmla="*/ 4 h 67"/>
                <a:gd name="T8" fmla="*/ 27 w 41"/>
                <a:gd name="T9" fmla="*/ 0 h 67"/>
                <a:gd name="T10" fmla="*/ 32 w 41"/>
                <a:gd name="T11" fmla="*/ 3 h 67"/>
                <a:gd name="T12" fmla="*/ 41 w 41"/>
                <a:gd name="T13" fmla="*/ 59 h 67"/>
                <a:gd name="T14" fmla="*/ 38 w 41"/>
                <a:gd name="T15" fmla="*/ 63 h 67"/>
                <a:gd name="T16" fmla="*/ 13 w 41"/>
                <a:gd name="T1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 h="67">
                  <a:moveTo>
                    <a:pt x="13" y="67"/>
                  </a:moveTo>
                  <a:cubicBezTo>
                    <a:pt x="11" y="67"/>
                    <a:pt x="10" y="66"/>
                    <a:pt x="9" y="64"/>
                  </a:cubicBezTo>
                  <a:cubicBezTo>
                    <a:pt x="0" y="8"/>
                    <a:pt x="0" y="8"/>
                    <a:pt x="0" y="8"/>
                  </a:cubicBezTo>
                  <a:cubicBezTo>
                    <a:pt x="0" y="6"/>
                    <a:pt x="1" y="4"/>
                    <a:pt x="3" y="4"/>
                  </a:cubicBezTo>
                  <a:cubicBezTo>
                    <a:pt x="27" y="0"/>
                    <a:pt x="27" y="0"/>
                    <a:pt x="27" y="0"/>
                  </a:cubicBezTo>
                  <a:cubicBezTo>
                    <a:pt x="29" y="0"/>
                    <a:pt x="31" y="1"/>
                    <a:pt x="32" y="3"/>
                  </a:cubicBezTo>
                  <a:cubicBezTo>
                    <a:pt x="41" y="59"/>
                    <a:pt x="41" y="59"/>
                    <a:pt x="41" y="59"/>
                  </a:cubicBezTo>
                  <a:cubicBezTo>
                    <a:pt x="41" y="60"/>
                    <a:pt x="40" y="62"/>
                    <a:pt x="38" y="63"/>
                  </a:cubicBezTo>
                  <a:lnTo>
                    <a:pt x="13" y="6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3" name="iṣľîďè">
              <a:extLst>
                <a:ext uri="{FF2B5EF4-FFF2-40B4-BE49-F238E27FC236}">
                  <a16:creationId xmlns:a16="http://schemas.microsoft.com/office/drawing/2014/main" id="{515DA0C9-9089-43D1-941A-9D79DD70251F}"/>
                </a:ext>
              </a:extLst>
            </p:cNvPr>
            <p:cNvSpPr/>
            <p:nvPr userDrawn="1"/>
          </p:nvSpPr>
          <p:spPr bwMode="auto">
            <a:xfrm>
              <a:off x="7986844" y="3770159"/>
              <a:ext cx="687580" cy="808608"/>
            </a:xfrm>
            <a:custGeom>
              <a:avLst/>
              <a:gdLst>
                <a:gd name="T0" fmla="*/ 173 w 240"/>
                <a:gd name="T1" fmla="*/ 260 h 282"/>
                <a:gd name="T2" fmla="*/ 211 w 240"/>
                <a:gd name="T3" fmla="*/ 101 h 282"/>
                <a:gd name="T4" fmla="*/ 67 w 240"/>
                <a:gd name="T5" fmla="*/ 22 h 282"/>
                <a:gd name="T6" fmla="*/ 30 w 240"/>
                <a:gd name="T7" fmla="*/ 182 h 282"/>
                <a:gd name="T8" fmla="*/ 173 w 240"/>
                <a:gd name="T9" fmla="*/ 260 h 282"/>
              </a:gdLst>
              <a:ahLst/>
              <a:cxnLst>
                <a:cxn ang="0">
                  <a:pos x="T0" y="T1"/>
                </a:cxn>
                <a:cxn ang="0">
                  <a:pos x="T2" y="T3"/>
                </a:cxn>
                <a:cxn ang="0">
                  <a:pos x="T4" y="T5"/>
                </a:cxn>
                <a:cxn ang="0">
                  <a:pos x="T6" y="T7"/>
                </a:cxn>
                <a:cxn ang="0">
                  <a:pos x="T8" y="T9"/>
                </a:cxn>
              </a:cxnLst>
              <a:rect l="0" t="0" r="r" b="b"/>
              <a:pathLst>
                <a:path w="240" h="282">
                  <a:moveTo>
                    <a:pt x="173" y="260"/>
                  </a:moveTo>
                  <a:cubicBezTo>
                    <a:pt x="223" y="238"/>
                    <a:pt x="240" y="166"/>
                    <a:pt x="211" y="101"/>
                  </a:cubicBezTo>
                  <a:cubicBezTo>
                    <a:pt x="182" y="35"/>
                    <a:pt x="117" y="0"/>
                    <a:pt x="67" y="22"/>
                  </a:cubicBezTo>
                  <a:cubicBezTo>
                    <a:pt x="17" y="45"/>
                    <a:pt x="0" y="116"/>
                    <a:pt x="30" y="182"/>
                  </a:cubicBezTo>
                  <a:cubicBezTo>
                    <a:pt x="59" y="247"/>
                    <a:pt x="124" y="282"/>
                    <a:pt x="173" y="260"/>
                  </a:cubicBezTo>
                  <a:close/>
                </a:path>
              </a:pathLst>
            </a:custGeom>
            <a:solidFill>
              <a:srgbClr val="00CCC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4" name="ïśļide">
              <a:extLst>
                <a:ext uri="{FF2B5EF4-FFF2-40B4-BE49-F238E27FC236}">
                  <a16:creationId xmlns:a16="http://schemas.microsoft.com/office/drawing/2014/main" id="{0AD9C631-B1F2-438D-BFAC-0D3776707EC7}"/>
                </a:ext>
              </a:extLst>
            </p:cNvPr>
            <p:cNvSpPr/>
            <p:nvPr userDrawn="1"/>
          </p:nvSpPr>
          <p:spPr bwMode="auto">
            <a:xfrm>
              <a:off x="8028941" y="3801732"/>
              <a:ext cx="570060" cy="668286"/>
            </a:xfrm>
            <a:custGeom>
              <a:avLst/>
              <a:gdLst>
                <a:gd name="T0" fmla="*/ 143 w 199"/>
                <a:gd name="T1" fmla="*/ 215 h 233"/>
                <a:gd name="T2" fmla="*/ 175 w 199"/>
                <a:gd name="T3" fmla="*/ 83 h 233"/>
                <a:gd name="T4" fmla="*/ 55 w 199"/>
                <a:gd name="T5" fmla="*/ 18 h 233"/>
                <a:gd name="T6" fmla="*/ 24 w 199"/>
                <a:gd name="T7" fmla="*/ 150 h 233"/>
                <a:gd name="T8" fmla="*/ 143 w 199"/>
                <a:gd name="T9" fmla="*/ 215 h 233"/>
              </a:gdLst>
              <a:ahLst/>
              <a:cxnLst>
                <a:cxn ang="0">
                  <a:pos x="T0" y="T1"/>
                </a:cxn>
                <a:cxn ang="0">
                  <a:pos x="T2" y="T3"/>
                </a:cxn>
                <a:cxn ang="0">
                  <a:pos x="T4" y="T5"/>
                </a:cxn>
                <a:cxn ang="0">
                  <a:pos x="T6" y="T7"/>
                </a:cxn>
                <a:cxn ang="0">
                  <a:pos x="T8" y="T9"/>
                </a:cxn>
              </a:cxnLst>
              <a:rect l="0" t="0" r="r" b="b"/>
              <a:pathLst>
                <a:path w="199" h="233">
                  <a:moveTo>
                    <a:pt x="143" y="215"/>
                  </a:moveTo>
                  <a:cubicBezTo>
                    <a:pt x="185" y="196"/>
                    <a:pt x="199" y="137"/>
                    <a:pt x="175" y="83"/>
                  </a:cubicBezTo>
                  <a:cubicBezTo>
                    <a:pt x="150" y="29"/>
                    <a:pt x="97" y="0"/>
                    <a:pt x="55" y="18"/>
                  </a:cubicBezTo>
                  <a:cubicBezTo>
                    <a:pt x="14" y="37"/>
                    <a:pt x="0" y="96"/>
                    <a:pt x="24" y="150"/>
                  </a:cubicBezTo>
                  <a:cubicBezTo>
                    <a:pt x="48" y="204"/>
                    <a:pt x="102" y="233"/>
                    <a:pt x="143" y="215"/>
                  </a:cubicBez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5" name="iṥlïḑe">
              <a:extLst>
                <a:ext uri="{FF2B5EF4-FFF2-40B4-BE49-F238E27FC236}">
                  <a16:creationId xmlns:a16="http://schemas.microsoft.com/office/drawing/2014/main" id="{6BE61F68-9696-430A-8B63-BE2A9E5F9124}"/>
                </a:ext>
              </a:extLst>
            </p:cNvPr>
            <p:cNvSpPr/>
            <p:nvPr userDrawn="1"/>
          </p:nvSpPr>
          <p:spPr bwMode="auto">
            <a:xfrm>
              <a:off x="8172771" y="3833304"/>
              <a:ext cx="91210" cy="180666"/>
            </a:xfrm>
            <a:custGeom>
              <a:avLst/>
              <a:gdLst>
                <a:gd name="T0" fmla="*/ 2 w 32"/>
                <a:gd name="T1" fmla="*/ 0 h 63"/>
                <a:gd name="T2" fmla="*/ 4 w 32"/>
                <a:gd name="T3" fmla="*/ 0 h 63"/>
                <a:gd name="T4" fmla="*/ 32 w 32"/>
                <a:gd name="T5" fmla="*/ 62 h 63"/>
                <a:gd name="T6" fmla="*/ 28 w 32"/>
                <a:gd name="T7" fmla="*/ 63 h 63"/>
                <a:gd name="T8" fmla="*/ 0 w 32"/>
                <a:gd name="T9" fmla="*/ 1 h 63"/>
                <a:gd name="T10" fmla="*/ 2 w 32"/>
                <a:gd name="T11" fmla="*/ 0 h 63"/>
              </a:gdLst>
              <a:ahLst/>
              <a:cxnLst>
                <a:cxn ang="0">
                  <a:pos x="T0" y="T1"/>
                </a:cxn>
                <a:cxn ang="0">
                  <a:pos x="T2" y="T3"/>
                </a:cxn>
                <a:cxn ang="0">
                  <a:pos x="T4" y="T5"/>
                </a:cxn>
                <a:cxn ang="0">
                  <a:pos x="T6" y="T7"/>
                </a:cxn>
                <a:cxn ang="0">
                  <a:pos x="T8" y="T9"/>
                </a:cxn>
                <a:cxn ang="0">
                  <a:pos x="T10" y="T11"/>
                </a:cxn>
              </a:cxnLst>
              <a:rect l="0" t="0" r="r" b="b"/>
              <a:pathLst>
                <a:path w="32" h="63">
                  <a:moveTo>
                    <a:pt x="2" y="0"/>
                  </a:moveTo>
                  <a:cubicBezTo>
                    <a:pt x="3" y="0"/>
                    <a:pt x="4" y="0"/>
                    <a:pt x="4" y="0"/>
                  </a:cubicBezTo>
                  <a:cubicBezTo>
                    <a:pt x="32" y="62"/>
                    <a:pt x="32" y="62"/>
                    <a:pt x="32" y="62"/>
                  </a:cubicBezTo>
                  <a:cubicBezTo>
                    <a:pt x="28" y="63"/>
                    <a:pt x="28" y="63"/>
                    <a:pt x="28" y="63"/>
                  </a:cubicBezTo>
                  <a:cubicBezTo>
                    <a:pt x="0" y="1"/>
                    <a:pt x="0" y="1"/>
                    <a:pt x="0" y="1"/>
                  </a:cubicBezTo>
                  <a:cubicBezTo>
                    <a:pt x="1" y="1"/>
                    <a:pt x="2" y="1"/>
                    <a:pt x="2" y="0"/>
                  </a:cubicBez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6" name="i$1îḑe">
              <a:extLst>
                <a:ext uri="{FF2B5EF4-FFF2-40B4-BE49-F238E27FC236}">
                  <a16:creationId xmlns:a16="http://schemas.microsoft.com/office/drawing/2014/main" id="{A46A59D9-6B37-4085-A616-FE0F5D189848}"/>
                </a:ext>
              </a:extLst>
            </p:cNvPr>
            <p:cNvSpPr/>
            <p:nvPr userDrawn="1"/>
          </p:nvSpPr>
          <p:spPr bwMode="auto">
            <a:xfrm>
              <a:off x="8186803" y="3878909"/>
              <a:ext cx="135061" cy="233286"/>
            </a:xfrm>
            <a:custGeom>
              <a:avLst/>
              <a:gdLst>
                <a:gd name="T0" fmla="*/ 45 w 47"/>
                <a:gd name="T1" fmla="*/ 66 h 81"/>
                <a:gd name="T2" fmla="*/ 40 w 47"/>
                <a:gd name="T3" fmla="*/ 79 h 81"/>
                <a:gd name="T4" fmla="*/ 40 w 47"/>
                <a:gd name="T5" fmla="*/ 79 h 81"/>
                <a:gd name="T6" fmla="*/ 26 w 47"/>
                <a:gd name="T7" fmla="*/ 74 h 81"/>
                <a:gd name="T8" fmla="*/ 2 w 47"/>
                <a:gd name="T9" fmla="*/ 15 h 81"/>
                <a:gd name="T10" fmla="*/ 7 w 47"/>
                <a:gd name="T11" fmla="*/ 2 h 81"/>
                <a:gd name="T12" fmla="*/ 7 w 47"/>
                <a:gd name="T13" fmla="*/ 2 h 81"/>
                <a:gd name="T14" fmla="*/ 20 w 47"/>
                <a:gd name="T15" fmla="*/ 8 h 81"/>
                <a:gd name="T16" fmla="*/ 45 w 47"/>
                <a:gd name="T17" fmla="*/ 6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81">
                  <a:moveTo>
                    <a:pt x="45" y="66"/>
                  </a:moveTo>
                  <a:cubicBezTo>
                    <a:pt x="47" y="71"/>
                    <a:pt x="45" y="77"/>
                    <a:pt x="40" y="79"/>
                  </a:cubicBezTo>
                  <a:cubicBezTo>
                    <a:pt x="40" y="79"/>
                    <a:pt x="40" y="79"/>
                    <a:pt x="40" y="79"/>
                  </a:cubicBezTo>
                  <a:cubicBezTo>
                    <a:pt x="34" y="81"/>
                    <a:pt x="29" y="79"/>
                    <a:pt x="26" y="74"/>
                  </a:cubicBezTo>
                  <a:cubicBezTo>
                    <a:pt x="2" y="15"/>
                    <a:pt x="2" y="15"/>
                    <a:pt x="2" y="15"/>
                  </a:cubicBezTo>
                  <a:cubicBezTo>
                    <a:pt x="0" y="10"/>
                    <a:pt x="2" y="4"/>
                    <a:pt x="7" y="2"/>
                  </a:cubicBezTo>
                  <a:cubicBezTo>
                    <a:pt x="7" y="2"/>
                    <a:pt x="7" y="2"/>
                    <a:pt x="7" y="2"/>
                  </a:cubicBezTo>
                  <a:cubicBezTo>
                    <a:pt x="12" y="0"/>
                    <a:pt x="18" y="3"/>
                    <a:pt x="20" y="8"/>
                  </a:cubicBezTo>
                  <a:lnTo>
                    <a:pt x="45" y="66"/>
                  </a:lnTo>
                  <a:close/>
                </a:path>
              </a:pathLst>
            </a:custGeom>
            <a:solidFill>
              <a:srgbClr val="CCCCCC"/>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7" name="íşľïḑê">
              <a:extLst>
                <a:ext uri="{FF2B5EF4-FFF2-40B4-BE49-F238E27FC236}">
                  <a16:creationId xmlns:a16="http://schemas.microsoft.com/office/drawing/2014/main" id="{BDDBD3C1-3210-40D5-B2BA-7AE37A736A13}"/>
                </a:ext>
              </a:extLst>
            </p:cNvPr>
            <p:cNvSpPr/>
            <p:nvPr userDrawn="1"/>
          </p:nvSpPr>
          <p:spPr bwMode="auto">
            <a:xfrm>
              <a:off x="8209606" y="3924514"/>
              <a:ext cx="98226" cy="161371"/>
            </a:xfrm>
            <a:custGeom>
              <a:avLst/>
              <a:gdLst>
                <a:gd name="T0" fmla="*/ 33 w 34"/>
                <a:gd name="T1" fmla="*/ 45 h 56"/>
                <a:gd name="T2" fmla="*/ 28 w 34"/>
                <a:gd name="T3" fmla="*/ 55 h 56"/>
                <a:gd name="T4" fmla="*/ 28 w 34"/>
                <a:gd name="T5" fmla="*/ 55 h 56"/>
                <a:gd name="T6" fmla="*/ 19 w 34"/>
                <a:gd name="T7" fmla="*/ 51 h 56"/>
                <a:gd name="T8" fmla="*/ 2 w 34"/>
                <a:gd name="T9" fmla="*/ 11 h 56"/>
                <a:gd name="T10" fmla="*/ 6 w 34"/>
                <a:gd name="T11" fmla="*/ 2 h 56"/>
                <a:gd name="T12" fmla="*/ 6 w 34"/>
                <a:gd name="T13" fmla="*/ 2 h 56"/>
                <a:gd name="T14" fmla="*/ 16 w 34"/>
                <a:gd name="T15" fmla="*/ 5 h 56"/>
                <a:gd name="T16" fmla="*/ 33 w 34"/>
                <a:gd name="T17" fmla="*/ 4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 h="56">
                  <a:moveTo>
                    <a:pt x="33" y="45"/>
                  </a:moveTo>
                  <a:cubicBezTo>
                    <a:pt x="34" y="49"/>
                    <a:pt x="32" y="53"/>
                    <a:pt x="28" y="55"/>
                  </a:cubicBezTo>
                  <a:cubicBezTo>
                    <a:pt x="28" y="55"/>
                    <a:pt x="28" y="55"/>
                    <a:pt x="28" y="55"/>
                  </a:cubicBezTo>
                  <a:cubicBezTo>
                    <a:pt x="24" y="56"/>
                    <a:pt x="20" y="55"/>
                    <a:pt x="19" y="51"/>
                  </a:cubicBezTo>
                  <a:cubicBezTo>
                    <a:pt x="2" y="11"/>
                    <a:pt x="2" y="11"/>
                    <a:pt x="2" y="11"/>
                  </a:cubicBezTo>
                  <a:cubicBezTo>
                    <a:pt x="0" y="8"/>
                    <a:pt x="2" y="4"/>
                    <a:pt x="6" y="2"/>
                  </a:cubicBezTo>
                  <a:cubicBezTo>
                    <a:pt x="6" y="2"/>
                    <a:pt x="6" y="2"/>
                    <a:pt x="6" y="2"/>
                  </a:cubicBezTo>
                  <a:cubicBezTo>
                    <a:pt x="10" y="0"/>
                    <a:pt x="15" y="2"/>
                    <a:pt x="16" y="5"/>
                  </a:cubicBezTo>
                  <a:lnTo>
                    <a:pt x="33" y="45"/>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8" name="i$ļíḍê">
              <a:extLst>
                <a:ext uri="{FF2B5EF4-FFF2-40B4-BE49-F238E27FC236}">
                  <a16:creationId xmlns:a16="http://schemas.microsoft.com/office/drawing/2014/main" id="{819829AE-C063-43AB-B1F6-76468CA32E6F}"/>
                </a:ext>
              </a:extLst>
            </p:cNvPr>
            <p:cNvSpPr/>
            <p:nvPr userDrawn="1"/>
          </p:nvSpPr>
          <p:spPr bwMode="auto">
            <a:xfrm>
              <a:off x="2884371" y="1754779"/>
              <a:ext cx="3779935" cy="2092558"/>
            </a:xfrm>
            <a:custGeom>
              <a:avLst/>
              <a:gdLst>
                <a:gd name="T0" fmla="*/ 1317 w 1319"/>
                <a:gd name="T1" fmla="*/ 546 h 730"/>
                <a:gd name="T2" fmla="*/ 1293 w 1319"/>
                <a:gd name="T3" fmla="*/ 577 h 730"/>
                <a:gd name="T4" fmla="*/ 99 w 1319"/>
                <a:gd name="T5" fmla="*/ 728 h 730"/>
                <a:gd name="T6" fmla="*/ 67 w 1319"/>
                <a:gd name="T7" fmla="*/ 704 h 730"/>
                <a:gd name="T8" fmla="*/ 1 w 1319"/>
                <a:gd name="T9" fmla="*/ 184 h 730"/>
                <a:gd name="T10" fmla="*/ 26 w 1319"/>
                <a:gd name="T11" fmla="*/ 153 h 730"/>
                <a:gd name="T12" fmla="*/ 1220 w 1319"/>
                <a:gd name="T13" fmla="*/ 2 h 730"/>
                <a:gd name="T14" fmla="*/ 1251 w 1319"/>
                <a:gd name="T15" fmla="*/ 26 h 730"/>
                <a:gd name="T16" fmla="*/ 1317 w 1319"/>
                <a:gd name="T17" fmla="*/ 546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9" h="730">
                  <a:moveTo>
                    <a:pt x="1317" y="546"/>
                  </a:moveTo>
                  <a:cubicBezTo>
                    <a:pt x="1319" y="561"/>
                    <a:pt x="1309" y="575"/>
                    <a:pt x="1293" y="577"/>
                  </a:cubicBezTo>
                  <a:cubicBezTo>
                    <a:pt x="99" y="728"/>
                    <a:pt x="99" y="728"/>
                    <a:pt x="99" y="728"/>
                  </a:cubicBezTo>
                  <a:cubicBezTo>
                    <a:pt x="83" y="730"/>
                    <a:pt x="69" y="720"/>
                    <a:pt x="67" y="704"/>
                  </a:cubicBezTo>
                  <a:cubicBezTo>
                    <a:pt x="1" y="184"/>
                    <a:pt x="1" y="184"/>
                    <a:pt x="1" y="184"/>
                  </a:cubicBezTo>
                  <a:cubicBezTo>
                    <a:pt x="0" y="169"/>
                    <a:pt x="10" y="155"/>
                    <a:pt x="26" y="153"/>
                  </a:cubicBezTo>
                  <a:cubicBezTo>
                    <a:pt x="1220" y="2"/>
                    <a:pt x="1220" y="2"/>
                    <a:pt x="1220" y="2"/>
                  </a:cubicBezTo>
                  <a:cubicBezTo>
                    <a:pt x="1236" y="0"/>
                    <a:pt x="1250" y="10"/>
                    <a:pt x="1251" y="26"/>
                  </a:cubicBezTo>
                  <a:lnTo>
                    <a:pt x="1317" y="546"/>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9" name="iṣ1îdê">
              <a:extLst>
                <a:ext uri="{FF2B5EF4-FFF2-40B4-BE49-F238E27FC236}">
                  <a16:creationId xmlns:a16="http://schemas.microsoft.com/office/drawing/2014/main" id="{2FE76C0E-8E8D-4D3C-825B-8C50CB05718B}"/>
                </a:ext>
              </a:extLst>
            </p:cNvPr>
            <p:cNvSpPr/>
            <p:nvPr userDrawn="1"/>
          </p:nvSpPr>
          <p:spPr bwMode="auto">
            <a:xfrm>
              <a:off x="2907174" y="1709174"/>
              <a:ext cx="3779935" cy="2092558"/>
            </a:xfrm>
            <a:custGeom>
              <a:avLst/>
              <a:gdLst>
                <a:gd name="T0" fmla="*/ 1317 w 1319"/>
                <a:gd name="T1" fmla="*/ 546 h 730"/>
                <a:gd name="T2" fmla="*/ 1293 w 1319"/>
                <a:gd name="T3" fmla="*/ 577 h 730"/>
                <a:gd name="T4" fmla="*/ 99 w 1319"/>
                <a:gd name="T5" fmla="*/ 728 h 730"/>
                <a:gd name="T6" fmla="*/ 67 w 1319"/>
                <a:gd name="T7" fmla="*/ 704 h 730"/>
                <a:gd name="T8" fmla="*/ 1 w 1319"/>
                <a:gd name="T9" fmla="*/ 184 h 730"/>
                <a:gd name="T10" fmla="*/ 26 w 1319"/>
                <a:gd name="T11" fmla="*/ 153 h 730"/>
                <a:gd name="T12" fmla="*/ 1220 w 1319"/>
                <a:gd name="T13" fmla="*/ 2 h 730"/>
                <a:gd name="T14" fmla="*/ 1251 w 1319"/>
                <a:gd name="T15" fmla="*/ 26 h 730"/>
                <a:gd name="T16" fmla="*/ 1317 w 1319"/>
                <a:gd name="T17" fmla="*/ 546 h 7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19" h="730">
                  <a:moveTo>
                    <a:pt x="1317" y="546"/>
                  </a:moveTo>
                  <a:cubicBezTo>
                    <a:pt x="1319" y="561"/>
                    <a:pt x="1309" y="575"/>
                    <a:pt x="1293" y="577"/>
                  </a:cubicBezTo>
                  <a:cubicBezTo>
                    <a:pt x="99" y="728"/>
                    <a:pt x="99" y="728"/>
                    <a:pt x="99" y="728"/>
                  </a:cubicBezTo>
                  <a:cubicBezTo>
                    <a:pt x="83" y="730"/>
                    <a:pt x="69" y="720"/>
                    <a:pt x="67" y="704"/>
                  </a:cubicBezTo>
                  <a:cubicBezTo>
                    <a:pt x="1" y="184"/>
                    <a:pt x="1" y="184"/>
                    <a:pt x="1" y="184"/>
                  </a:cubicBezTo>
                  <a:cubicBezTo>
                    <a:pt x="0" y="169"/>
                    <a:pt x="10" y="155"/>
                    <a:pt x="26" y="153"/>
                  </a:cubicBezTo>
                  <a:cubicBezTo>
                    <a:pt x="1220" y="2"/>
                    <a:pt x="1220" y="2"/>
                    <a:pt x="1220" y="2"/>
                  </a:cubicBezTo>
                  <a:cubicBezTo>
                    <a:pt x="1236" y="0"/>
                    <a:pt x="1250" y="10"/>
                    <a:pt x="1251" y="26"/>
                  </a:cubicBezTo>
                  <a:lnTo>
                    <a:pt x="1317" y="546"/>
                  </a:lnTo>
                  <a:close/>
                </a:path>
              </a:pathLst>
            </a:custGeom>
            <a:solidFill>
              <a:srgbClr val="E6E6E6"/>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2" name="ïṣļïḑè">
              <a:extLst>
                <a:ext uri="{FF2B5EF4-FFF2-40B4-BE49-F238E27FC236}">
                  <a16:creationId xmlns:a16="http://schemas.microsoft.com/office/drawing/2014/main" id="{4B241F00-2B79-4644-890E-7BA1B2DD068D}"/>
                </a:ext>
              </a:extLst>
            </p:cNvPr>
            <p:cNvSpPr/>
            <p:nvPr userDrawn="1"/>
          </p:nvSpPr>
          <p:spPr bwMode="auto">
            <a:xfrm>
              <a:off x="3354451" y="2414294"/>
              <a:ext cx="213992" cy="212238"/>
            </a:xfrm>
            <a:custGeom>
              <a:avLst/>
              <a:gdLst>
                <a:gd name="T0" fmla="*/ 68 w 75"/>
                <a:gd name="T1" fmla="*/ 9 h 74"/>
                <a:gd name="T2" fmla="*/ 57 w 75"/>
                <a:gd name="T3" fmla="*/ 0 h 74"/>
                <a:gd name="T4" fmla="*/ 9 w 75"/>
                <a:gd name="T5" fmla="*/ 6 h 74"/>
                <a:gd name="T6" fmla="*/ 1 w 75"/>
                <a:gd name="T7" fmla="*/ 17 h 74"/>
                <a:gd name="T8" fmla="*/ 7 w 75"/>
                <a:gd name="T9" fmla="*/ 65 h 74"/>
                <a:gd name="T10" fmla="*/ 18 w 75"/>
                <a:gd name="T11" fmla="*/ 74 h 74"/>
                <a:gd name="T12" fmla="*/ 66 w 75"/>
                <a:gd name="T13" fmla="*/ 68 h 74"/>
                <a:gd name="T14" fmla="*/ 74 w 75"/>
                <a:gd name="T15" fmla="*/ 57 h 74"/>
                <a:gd name="T16" fmla="*/ 68 w 75"/>
                <a:gd name="T17" fmla="*/ 9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4">
                  <a:moveTo>
                    <a:pt x="68" y="9"/>
                  </a:moveTo>
                  <a:cubicBezTo>
                    <a:pt x="67" y="3"/>
                    <a:pt x="63" y="0"/>
                    <a:pt x="57" y="0"/>
                  </a:cubicBezTo>
                  <a:cubicBezTo>
                    <a:pt x="9" y="6"/>
                    <a:pt x="9" y="6"/>
                    <a:pt x="9" y="6"/>
                  </a:cubicBezTo>
                  <a:cubicBezTo>
                    <a:pt x="4" y="7"/>
                    <a:pt x="0" y="12"/>
                    <a:pt x="1" y="17"/>
                  </a:cubicBezTo>
                  <a:cubicBezTo>
                    <a:pt x="7" y="65"/>
                    <a:pt x="7" y="65"/>
                    <a:pt x="7" y="65"/>
                  </a:cubicBezTo>
                  <a:cubicBezTo>
                    <a:pt x="7" y="71"/>
                    <a:pt x="12" y="74"/>
                    <a:pt x="18" y="74"/>
                  </a:cubicBezTo>
                  <a:cubicBezTo>
                    <a:pt x="66" y="68"/>
                    <a:pt x="66" y="68"/>
                    <a:pt x="66" y="68"/>
                  </a:cubicBezTo>
                  <a:cubicBezTo>
                    <a:pt x="71" y="67"/>
                    <a:pt x="75" y="62"/>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3" name="î$ļiḋè">
              <a:extLst>
                <a:ext uri="{FF2B5EF4-FFF2-40B4-BE49-F238E27FC236}">
                  <a16:creationId xmlns:a16="http://schemas.microsoft.com/office/drawing/2014/main" id="{FD696267-BB69-4EC0-A95B-4F50B5705110}"/>
                </a:ext>
              </a:extLst>
            </p:cNvPr>
            <p:cNvSpPr/>
            <p:nvPr userDrawn="1"/>
          </p:nvSpPr>
          <p:spPr bwMode="auto">
            <a:xfrm>
              <a:off x="3126427" y="2442358"/>
              <a:ext cx="215746" cy="215746"/>
            </a:xfrm>
            <a:custGeom>
              <a:avLst/>
              <a:gdLst>
                <a:gd name="T0" fmla="*/ 68 w 75"/>
                <a:gd name="T1" fmla="*/ 9 h 75"/>
                <a:gd name="T2" fmla="*/ 57 w 75"/>
                <a:gd name="T3" fmla="*/ 0 h 75"/>
                <a:gd name="T4" fmla="*/ 9 w 75"/>
                <a:gd name="T5" fmla="*/ 6 h 75"/>
                <a:gd name="T6" fmla="*/ 0 w 75"/>
                <a:gd name="T7" fmla="*/ 17 h 75"/>
                <a:gd name="T8" fmla="*/ 6 w 75"/>
                <a:gd name="T9" fmla="*/ 65 h 75"/>
                <a:gd name="T10" fmla="*/ 17 w 75"/>
                <a:gd name="T11" fmla="*/ 74 h 75"/>
                <a:gd name="T12" fmla="*/ 65 w 75"/>
                <a:gd name="T13" fmla="*/ 68 h 75"/>
                <a:gd name="T14" fmla="*/ 74 w 75"/>
                <a:gd name="T15" fmla="*/ 57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7" y="3"/>
                    <a:pt x="62" y="0"/>
                    <a:pt x="57" y="0"/>
                  </a:cubicBezTo>
                  <a:cubicBezTo>
                    <a:pt x="9" y="6"/>
                    <a:pt x="9" y="6"/>
                    <a:pt x="9" y="6"/>
                  </a:cubicBezTo>
                  <a:cubicBezTo>
                    <a:pt x="3" y="7"/>
                    <a:pt x="0" y="12"/>
                    <a:pt x="0" y="17"/>
                  </a:cubicBezTo>
                  <a:cubicBezTo>
                    <a:pt x="6" y="65"/>
                    <a:pt x="6" y="65"/>
                    <a:pt x="6" y="65"/>
                  </a:cubicBezTo>
                  <a:cubicBezTo>
                    <a:pt x="7" y="71"/>
                    <a:pt x="12" y="75"/>
                    <a:pt x="17" y="74"/>
                  </a:cubicBezTo>
                  <a:cubicBezTo>
                    <a:pt x="65" y="68"/>
                    <a:pt x="65" y="68"/>
                    <a:pt x="65" y="68"/>
                  </a:cubicBezTo>
                  <a:cubicBezTo>
                    <a:pt x="71" y="67"/>
                    <a:pt x="75" y="62"/>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4" name="îśḻíḋê">
              <a:extLst>
                <a:ext uri="{FF2B5EF4-FFF2-40B4-BE49-F238E27FC236}">
                  <a16:creationId xmlns:a16="http://schemas.microsoft.com/office/drawing/2014/main" id="{06AB122B-C34F-48AB-946D-F1B64007AC52}"/>
                </a:ext>
              </a:extLst>
            </p:cNvPr>
            <p:cNvSpPr/>
            <p:nvPr userDrawn="1"/>
          </p:nvSpPr>
          <p:spPr bwMode="auto">
            <a:xfrm>
              <a:off x="3798221" y="2356411"/>
              <a:ext cx="213992" cy="215746"/>
            </a:xfrm>
            <a:custGeom>
              <a:avLst/>
              <a:gdLst>
                <a:gd name="T0" fmla="*/ 68 w 75"/>
                <a:gd name="T1" fmla="*/ 9 h 75"/>
                <a:gd name="T2" fmla="*/ 57 w 75"/>
                <a:gd name="T3" fmla="*/ 1 h 75"/>
                <a:gd name="T4" fmla="*/ 9 w 75"/>
                <a:gd name="T5" fmla="*/ 7 h 75"/>
                <a:gd name="T6" fmla="*/ 0 w 75"/>
                <a:gd name="T7" fmla="*/ 18 h 75"/>
                <a:gd name="T8" fmla="*/ 7 w 75"/>
                <a:gd name="T9" fmla="*/ 66 h 75"/>
                <a:gd name="T10" fmla="*/ 17 w 75"/>
                <a:gd name="T11" fmla="*/ 74 h 75"/>
                <a:gd name="T12" fmla="*/ 66 w 75"/>
                <a:gd name="T13" fmla="*/ 68 h 75"/>
                <a:gd name="T14" fmla="*/ 74 w 75"/>
                <a:gd name="T15" fmla="*/ 57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7" y="4"/>
                    <a:pt x="62" y="0"/>
                    <a:pt x="57" y="1"/>
                  </a:cubicBezTo>
                  <a:cubicBezTo>
                    <a:pt x="9" y="7"/>
                    <a:pt x="9" y="7"/>
                    <a:pt x="9" y="7"/>
                  </a:cubicBezTo>
                  <a:cubicBezTo>
                    <a:pt x="4" y="7"/>
                    <a:pt x="0" y="12"/>
                    <a:pt x="0" y="18"/>
                  </a:cubicBezTo>
                  <a:cubicBezTo>
                    <a:pt x="7" y="66"/>
                    <a:pt x="7" y="66"/>
                    <a:pt x="7" y="66"/>
                  </a:cubicBezTo>
                  <a:cubicBezTo>
                    <a:pt x="7" y="71"/>
                    <a:pt x="12" y="75"/>
                    <a:pt x="17" y="74"/>
                  </a:cubicBezTo>
                  <a:cubicBezTo>
                    <a:pt x="66" y="68"/>
                    <a:pt x="66" y="68"/>
                    <a:pt x="66" y="68"/>
                  </a:cubicBezTo>
                  <a:cubicBezTo>
                    <a:pt x="71" y="67"/>
                    <a:pt x="75" y="62"/>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5" name="ïšḷîdê">
              <a:extLst>
                <a:ext uri="{FF2B5EF4-FFF2-40B4-BE49-F238E27FC236}">
                  <a16:creationId xmlns:a16="http://schemas.microsoft.com/office/drawing/2014/main" id="{2ACE7A12-EDE1-44EB-97C4-9BA6E6F8B1EE}"/>
                </a:ext>
              </a:extLst>
            </p:cNvPr>
            <p:cNvSpPr/>
            <p:nvPr userDrawn="1"/>
          </p:nvSpPr>
          <p:spPr bwMode="auto">
            <a:xfrm>
              <a:off x="3580721" y="2382721"/>
              <a:ext cx="213992" cy="215746"/>
            </a:xfrm>
            <a:custGeom>
              <a:avLst/>
              <a:gdLst>
                <a:gd name="T0" fmla="*/ 68 w 75"/>
                <a:gd name="T1" fmla="*/ 10 h 75"/>
                <a:gd name="T2" fmla="*/ 58 w 75"/>
                <a:gd name="T3" fmla="*/ 1 h 75"/>
                <a:gd name="T4" fmla="*/ 9 w 75"/>
                <a:gd name="T5" fmla="*/ 7 h 75"/>
                <a:gd name="T6" fmla="*/ 1 w 75"/>
                <a:gd name="T7" fmla="*/ 18 h 75"/>
                <a:gd name="T8" fmla="*/ 7 w 75"/>
                <a:gd name="T9" fmla="*/ 66 h 75"/>
                <a:gd name="T10" fmla="*/ 18 w 75"/>
                <a:gd name="T11" fmla="*/ 75 h 75"/>
                <a:gd name="T12" fmla="*/ 66 w 75"/>
                <a:gd name="T13" fmla="*/ 69 h 75"/>
                <a:gd name="T14" fmla="*/ 75 w 75"/>
                <a:gd name="T15" fmla="*/ 58 h 75"/>
                <a:gd name="T16" fmla="*/ 68 w 75"/>
                <a:gd name="T17" fmla="*/ 1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10"/>
                  </a:moveTo>
                  <a:cubicBezTo>
                    <a:pt x="68" y="4"/>
                    <a:pt x="63" y="0"/>
                    <a:pt x="58" y="1"/>
                  </a:cubicBezTo>
                  <a:cubicBezTo>
                    <a:pt x="9" y="7"/>
                    <a:pt x="9" y="7"/>
                    <a:pt x="9" y="7"/>
                  </a:cubicBezTo>
                  <a:cubicBezTo>
                    <a:pt x="4" y="8"/>
                    <a:pt x="0" y="13"/>
                    <a:pt x="1" y="18"/>
                  </a:cubicBezTo>
                  <a:cubicBezTo>
                    <a:pt x="7" y="66"/>
                    <a:pt x="7" y="66"/>
                    <a:pt x="7" y="66"/>
                  </a:cubicBezTo>
                  <a:cubicBezTo>
                    <a:pt x="8" y="72"/>
                    <a:pt x="13" y="75"/>
                    <a:pt x="18" y="75"/>
                  </a:cubicBezTo>
                  <a:cubicBezTo>
                    <a:pt x="66" y="69"/>
                    <a:pt x="66" y="69"/>
                    <a:pt x="66" y="69"/>
                  </a:cubicBezTo>
                  <a:cubicBezTo>
                    <a:pt x="71" y="68"/>
                    <a:pt x="75" y="63"/>
                    <a:pt x="75" y="58"/>
                  </a:cubicBezTo>
                  <a:lnTo>
                    <a:pt x="68"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6" name="îş1íḓê">
              <a:extLst>
                <a:ext uri="{FF2B5EF4-FFF2-40B4-BE49-F238E27FC236}">
                  <a16:creationId xmlns:a16="http://schemas.microsoft.com/office/drawing/2014/main" id="{DFA262F0-C78F-4CE6-9458-2F7CDED9BF1C}"/>
                </a:ext>
              </a:extLst>
            </p:cNvPr>
            <p:cNvSpPr/>
            <p:nvPr userDrawn="1"/>
          </p:nvSpPr>
          <p:spPr bwMode="auto">
            <a:xfrm>
              <a:off x="4250761" y="2300282"/>
              <a:ext cx="215746" cy="213992"/>
            </a:xfrm>
            <a:custGeom>
              <a:avLst/>
              <a:gdLst>
                <a:gd name="T0" fmla="*/ 69 w 75"/>
                <a:gd name="T1" fmla="*/ 9 h 75"/>
                <a:gd name="T2" fmla="*/ 58 w 75"/>
                <a:gd name="T3" fmla="*/ 0 h 75"/>
                <a:gd name="T4" fmla="*/ 10 w 75"/>
                <a:gd name="T5" fmla="*/ 7 h 75"/>
                <a:gd name="T6" fmla="*/ 1 w 75"/>
                <a:gd name="T7" fmla="*/ 17 h 75"/>
                <a:gd name="T8" fmla="*/ 7 w 75"/>
                <a:gd name="T9" fmla="*/ 66 h 75"/>
                <a:gd name="T10" fmla="*/ 18 w 75"/>
                <a:gd name="T11" fmla="*/ 74 h 75"/>
                <a:gd name="T12" fmla="*/ 66 w 75"/>
                <a:gd name="T13" fmla="*/ 68 h 75"/>
                <a:gd name="T14" fmla="*/ 75 w 75"/>
                <a:gd name="T15" fmla="*/ 57 h 75"/>
                <a:gd name="T16" fmla="*/ 69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9" y="9"/>
                  </a:moveTo>
                  <a:cubicBezTo>
                    <a:pt x="68" y="4"/>
                    <a:pt x="63" y="0"/>
                    <a:pt x="58" y="0"/>
                  </a:cubicBezTo>
                  <a:cubicBezTo>
                    <a:pt x="10" y="7"/>
                    <a:pt x="10" y="7"/>
                    <a:pt x="10" y="7"/>
                  </a:cubicBezTo>
                  <a:cubicBezTo>
                    <a:pt x="4" y="7"/>
                    <a:pt x="0" y="12"/>
                    <a:pt x="1" y="17"/>
                  </a:cubicBezTo>
                  <a:cubicBezTo>
                    <a:pt x="7" y="66"/>
                    <a:pt x="7" y="66"/>
                    <a:pt x="7" y="66"/>
                  </a:cubicBezTo>
                  <a:cubicBezTo>
                    <a:pt x="8" y="71"/>
                    <a:pt x="13" y="75"/>
                    <a:pt x="18" y="74"/>
                  </a:cubicBezTo>
                  <a:cubicBezTo>
                    <a:pt x="66" y="68"/>
                    <a:pt x="66" y="68"/>
                    <a:pt x="66" y="68"/>
                  </a:cubicBezTo>
                  <a:cubicBezTo>
                    <a:pt x="72" y="67"/>
                    <a:pt x="75" y="62"/>
                    <a:pt x="75" y="57"/>
                  </a:cubicBezTo>
                  <a:lnTo>
                    <a:pt x="69"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7" name="ïṥ1íḓe">
              <a:extLst>
                <a:ext uri="{FF2B5EF4-FFF2-40B4-BE49-F238E27FC236}">
                  <a16:creationId xmlns:a16="http://schemas.microsoft.com/office/drawing/2014/main" id="{C53E4F4C-CA99-40AB-AAE0-D0A985C37D9C}"/>
                </a:ext>
              </a:extLst>
            </p:cNvPr>
            <p:cNvSpPr/>
            <p:nvPr userDrawn="1"/>
          </p:nvSpPr>
          <p:spPr bwMode="auto">
            <a:xfrm>
              <a:off x="4024490" y="2328347"/>
              <a:ext cx="215746" cy="215746"/>
            </a:xfrm>
            <a:custGeom>
              <a:avLst/>
              <a:gdLst>
                <a:gd name="T0" fmla="*/ 68 w 75"/>
                <a:gd name="T1" fmla="*/ 9 h 75"/>
                <a:gd name="T2" fmla="*/ 57 w 75"/>
                <a:gd name="T3" fmla="*/ 1 h 75"/>
                <a:gd name="T4" fmla="*/ 9 w 75"/>
                <a:gd name="T5" fmla="*/ 7 h 75"/>
                <a:gd name="T6" fmla="*/ 1 w 75"/>
                <a:gd name="T7" fmla="*/ 17 h 75"/>
                <a:gd name="T8" fmla="*/ 7 w 75"/>
                <a:gd name="T9" fmla="*/ 66 h 75"/>
                <a:gd name="T10" fmla="*/ 18 w 75"/>
                <a:gd name="T11" fmla="*/ 74 h 75"/>
                <a:gd name="T12" fmla="*/ 66 w 75"/>
                <a:gd name="T13" fmla="*/ 68 h 75"/>
                <a:gd name="T14" fmla="*/ 74 w 75"/>
                <a:gd name="T15" fmla="*/ 57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8" y="4"/>
                    <a:pt x="63" y="0"/>
                    <a:pt x="57" y="1"/>
                  </a:cubicBezTo>
                  <a:cubicBezTo>
                    <a:pt x="9" y="7"/>
                    <a:pt x="9" y="7"/>
                    <a:pt x="9" y="7"/>
                  </a:cubicBezTo>
                  <a:cubicBezTo>
                    <a:pt x="4" y="7"/>
                    <a:pt x="0" y="12"/>
                    <a:pt x="1" y="17"/>
                  </a:cubicBezTo>
                  <a:cubicBezTo>
                    <a:pt x="7" y="66"/>
                    <a:pt x="7" y="66"/>
                    <a:pt x="7" y="66"/>
                  </a:cubicBezTo>
                  <a:cubicBezTo>
                    <a:pt x="8" y="71"/>
                    <a:pt x="12" y="75"/>
                    <a:pt x="18" y="74"/>
                  </a:cubicBezTo>
                  <a:cubicBezTo>
                    <a:pt x="66" y="68"/>
                    <a:pt x="66" y="68"/>
                    <a:pt x="66" y="68"/>
                  </a:cubicBezTo>
                  <a:cubicBezTo>
                    <a:pt x="71" y="67"/>
                    <a:pt x="75" y="62"/>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8" name="îŝľïḍè">
              <a:extLst>
                <a:ext uri="{FF2B5EF4-FFF2-40B4-BE49-F238E27FC236}">
                  <a16:creationId xmlns:a16="http://schemas.microsoft.com/office/drawing/2014/main" id="{9917AD42-918A-4EE9-AE85-45C3B69A0B95}"/>
                </a:ext>
              </a:extLst>
            </p:cNvPr>
            <p:cNvSpPr/>
            <p:nvPr userDrawn="1"/>
          </p:nvSpPr>
          <p:spPr bwMode="auto">
            <a:xfrm>
              <a:off x="4694530" y="2242399"/>
              <a:ext cx="215746" cy="215746"/>
            </a:xfrm>
            <a:custGeom>
              <a:avLst/>
              <a:gdLst>
                <a:gd name="T0" fmla="*/ 68 w 75"/>
                <a:gd name="T1" fmla="*/ 9 h 75"/>
                <a:gd name="T2" fmla="*/ 57 w 75"/>
                <a:gd name="T3" fmla="*/ 1 h 75"/>
                <a:gd name="T4" fmla="*/ 9 w 75"/>
                <a:gd name="T5" fmla="*/ 7 h 75"/>
                <a:gd name="T6" fmla="*/ 1 w 75"/>
                <a:gd name="T7" fmla="*/ 18 h 75"/>
                <a:gd name="T8" fmla="*/ 7 w 75"/>
                <a:gd name="T9" fmla="*/ 66 h 75"/>
                <a:gd name="T10" fmla="*/ 18 w 75"/>
                <a:gd name="T11" fmla="*/ 74 h 75"/>
                <a:gd name="T12" fmla="*/ 66 w 75"/>
                <a:gd name="T13" fmla="*/ 68 h 75"/>
                <a:gd name="T14" fmla="*/ 74 w 75"/>
                <a:gd name="T15" fmla="*/ 57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8" y="4"/>
                    <a:pt x="63" y="0"/>
                    <a:pt x="57" y="1"/>
                  </a:cubicBezTo>
                  <a:cubicBezTo>
                    <a:pt x="9" y="7"/>
                    <a:pt x="9" y="7"/>
                    <a:pt x="9" y="7"/>
                  </a:cubicBezTo>
                  <a:cubicBezTo>
                    <a:pt x="4" y="8"/>
                    <a:pt x="0" y="12"/>
                    <a:pt x="1" y="18"/>
                  </a:cubicBezTo>
                  <a:cubicBezTo>
                    <a:pt x="7" y="66"/>
                    <a:pt x="7" y="66"/>
                    <a:pt x="7" y="66"/>
                  </a:cubicBezTo>
                  <a:cubicBezTo>
                    <a:pt x="8" y="71"/>
                    <a:pt x="13" y="75"/>
                    <a:pt x="18" y="74"/>
                  </a:cubicBezTo>
                  <a:cubicBezTo>
                    <a:pt x="66" y="68"/>
                    <a:pt x="66" y="68"/>
                    <a:pt x="66" y="68"/>
                  </a:cubicBezTo>
                  <a:cubicBezTo>
                    <a:pt x="71" y="68"/>
                    <a:pt x="75" y="63"/>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29" name="íşḻíḑe">
              <a:extLst>
                <a:ext uri="{FF2B5EF4-FFF2-40B4-BE49-F238E27FC236}">
                  <a16:creationId xmlns:a16="http://schemas.microsoft.com/office/drawing/2014/main" id="{39F8F15C-3650-4968-974C-56C17832A87C}"/>
                </a:ext>
              </a:extLst>
            </p:cNvPr>
            <p:cNvSpPr/>
            <p:nvPr userDrawn="1"/>
          </p:nvSpPr>
          <p:spPr bwMode="auto">
            <a:xfrm>
              <a:off x="4468260" y="2270463"/>
              <a:ext cx="215746" cy="215746"/>
            </a:xfrm>
            <a:custGeom>
              <a:avLst/>
              <a:gdLst>
                <a:gd name="T0" fmla="*/ 68 w 75"/>
                <a:gd name="T1" fmla="*/ 9 h 75"/>
                <a:gd name="T2" fmla="*/ 57 w 75"/>
                <a:gd name="T3" fmla="*/ 1 h 75"/>
                <a:gd name="T4" fmla="*/ 9 w 75"/>
                <a:gd name="T5" fmla="*/ 7 h 75"/>
                <a:gd name="T6" fmla="*/ 1 w 75"/>
                <a:gd name="T7" fmla="*/ 18 h 75"/>
                <a:gd name="T8" fmla="*/ 7 w 75"/>
                <a:gd name="T9" fmla="*/ 66 h 75"/>
                <a:gd name="T10" fmla="*/ 18 w 75"/>
                <a:gd name="T11" fmla="*/ 74 h 75"/>
                <a:gd name="T12" fmla="*/ 66 w 75"/>
                <a:gd name="T13" fmla="*/ 68 h 75"/>
                <a:gd name="T14" fmla="*/ 74 w 75"/>
                <a:gd name="T15" fmla="*/ 57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7" y="4"/>
                    <a:pt x="62" y="0"/>
                    <a:pt x="57" y="1"/>
                  </a:cubicBezTo>
                  <a:cubicBezTo>
                    <a:pt x="9" y="7"/>
                    <a:pt x="9" y="7"/>
                    <a:pt x="9" y="7"/>
                  </a:cubicBezTo>
                  <a:cubicBezTo>
                    <a:pt x="4" y="8"/>
                    <a:pt x="0" y="13"/>
                    <a:pt x="1" y="18"/>
                  </a:cubicBezTo>
                  <a:cubicBezTo>
                    <a:pt x="7" y="66"/>
                    <a:pt x="7" y="66"/>
                    <a:pt x="7" y="66"/>
                  </a:cubicBezTo>
                  <a:cubicBezTo>
                    <a:pt x="7" y="71"/>
                    <a:pt x="12" y="75"/>
                    <a:pt x="18" y="74"/>
                  </a:cubicBezTo>
                  <a:cubicBezTo>
                    <a:pt x="66" y="68"/>
                    <a:pt x="66" y="68"/>
                    <a:pt x="66" y="68"/>
                  </a:cubicBezTo>
                  <a:cubicBezTo>
                    <a:pt x="71" y="68"/>
                    <a:pt x="75" y="63"/>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0" name="ïŝľiḑè">
              <a:extLst>
                <a:ext uri="{FF2B5EF4-FFF2-40B4-BE49-F238E27FC236}">
                  <a16:creationId xmlns:a16="http://schemas.microsoft.com/office/drawing/2014/main" id="{DA6C9699-E2BB-495E-BB0C-0FA89A124CE5}"/>
                </a:ext>
              </a:extLst>
            </p:cNvPr>
            <p:cNvSpPr/>
            <p:nvPr userDrawn="1"/>
          </p:nvSpPr>
          <p:spPr bwMode="auto">
            <a:xfrm>
              <a:off x="4924308" y="2214334"/>
              <a:ext cx="215746" cy="213992"/>
            </a:xfrm>
            <a:custGeom>
              <a:avLst/>
              <a:gdLst>
                <a:gd name="T0" fmla="*/ 68 w 75"/>
                <a:gd name="T1" fmla="*/ 9 h 75"/>
                <a:gd name="T2" fmla="*/ 57 w 75"/>
                <a:gd name="T3" fmla="*/ 1 h 75"/>
                <a:gd name="T4" fmla="*/ 9 w 75"/>
                <a:gd name="T5" fmla="*/ 7 h 75"/>
                <a:gd name="T6" fmla="*/ 0 w 75"/>
                <a:gd name="T7" fmla="*/ 18 h 75"/>
                <a:gd name="T8" fmla="*/ 6 w 75"/>
                <a:gd name="T9" fmla="*/ 66 h 75"/>
                <a:gd name="T10" fmla="*/ 17 w 75"/>
                <a:gd name="T11" fmla="*/ 74 h 75"/>
                <a:gd name="T12" fmla="*/ 65 w 75"/>
                <a:gd name="T13" fmla="*/ 68 h 75"/>
                <a:gd name="T14" fmla="*/ 74 w 75"/>
                <a:gd name="T15" fmla="*/ 57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7" y="4"/>
                    <a:pt x="62" y="0"/>
                    <a:pt x="57" y="1"/>
                  </a:cubicBezTo>
                  <a:cubicBezTo>
                    <a:pt x="9" y="7"/>
                    <a:pt x="9" y="7"/>
                    <a:pt x="9" y="7"/>
                  </a:cubicBezTo>
                  <a:cubicBezTo>
                    <a:pt x="3" y="8"/>
                    <a:pt x="0" y="12"/>
                    <a:pt x="0" y="18"/>
                  </a:cubicBezTo>
                  <a:cubicBezTo>
                    <a:pt x="6" y="66"/>
                    <a:pt x="6" y="66"/>
                    <a:pt x="6" y="66"/>
                  </a:cubicBezTo>
                  <a:cubicBezTo>
                    <a:pt x="7" y="71"/>
                    <a:pt x="12" y="75"/>
                    <a:pt x="17" y="74"/>
                  </a:cubicBezTo>
                  <a:cubicBezTo>
                    <a:pt x="65" y="68"/>
                    <a:pt x="65" y="68"/>
                    <a:pt x="65" y="68"/>
                  </a:cubicBezTo>
                  <a:cubicBezTo>
                    <a:pt x="71" y="68"/>
                    <a:pt x="75" y="63"/>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1" name="isļïḋé">
              <a:extLst>
                <a:ext uri="{FF2B5EF4-FFF2-40B4-BE49-F238E27FC236}">
                  <a16:creationId xmlns:a16="http://schemas.microsoft.com/office/drawing/2014/main" id="{C908E94A-A5CD-4332-938C-B65EC03B25CF}"/>
                </a:ext>
              </a:extLst>
            </p:cNvPr>
            <p:cNvSpPr/>
            <p:nvPr userDrawn="1"/>
          </p:nvSpPr>
          <p:spPr bwMode="auto">
            <a:xfrm>
              <a:off x="5376848" y="2156452"/>
              <a:ext cx="215746" cy="215746"/>
            </a:xfrm>
            <a:custGeom>
              <a:avLst/>
              <a:gdLst>
                <a:gd name="T0" fmla="*/ 68 w 75"/>
                <a:gd name="T1" fmla="*/ 9 h 75"/>
                <a:gd name="T2" fmla="*/ 58 w 75"/>
                <a:gd name="T3" fmla="*/ 1 h 75"/>
                <a:gd name="T4" fmla="*/ 9 w 75"/>
                <a:gd name="T5" fmla="*/ 7 h 75"/>
                <a:gd name="T6" fmla="*/ 1 w 75"/>
                <a:gd name="T7" fmla="*/ 18 h 75"/>
                <a:gd name="T8" fmla="*/ 7 w 75"/>
                <a:gd name="T9" fmla="*/ 66 h 75"/>
                <a:gd name="T10" fmla="*/ 18 w 75"/>
                <a:gd name="T11" fmla="*/ 74 h 75"/>
                <a:gd name="T12" fmla="*/ 66 w 75"/>
                <a:gd name="T13" fmla="*/ 68 h 75"/>
                <a:gd name="T14" fmla="*/ 75 w 75"/>
                <a:gd name="T15" fmla="*/ 57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8" y="4"/>
                    <a:pt x="63" y="0"/>
                    <a:pt x="58" y="1"/>
                  </a:cubicBezTo>
                  <a:cubicBezTo>
                    <a:pt x="9" y="7"/>
                    <a:pt x="9" y="7"/>
                    <a:pt x="9" y="7"/>
                  </a:cubicBezTo>
                  <a:cubicBezTo>
                    <a:pt x="4" y="7"/>
                    <a:pt x="0" y="12"/>
                    <a:pt x="1" y="18"/>
                  </a:cubicBezTo>
                  <a:cubicBezTo>
                    <a:pt x="7" y="66"/>
                    <a:pt x="7" y="66"/>
                    <a:pt x="7" y="66"/>
                  </a:cubicBezTo>
                  <a:cubicBezTo>
                    <a:pt x="8" y="71"/>
                    <a:pt x="13" y="75"/>
                    <a:pt x="18" y="74"/>
                  </a:cubicBezTo>
                  <a:cubicBezTo>
                    <a:pt x="66" y="68"/>
                    <a:pt x="66" y="68"/>
                    <a:pt x="66" y="68"/>
                  </a:cubicBezTo>
                  <a:cubicBezTo>
                    <a:pt x="71" y="67"/>
                    <a:pt x="75" y="63"/>
                    <a:pt x="75"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2" name="íSľîdé">
              <a:extLst>
                <a:ext uri="{FF2B5EF4-FFF2-40B4-BE49-F238E27FC236}">
                  <a16:creationId xmlns:a16="http://schemas.microsoft.com/office/drawing/2014/main" id="{7FCE73D0-2A6B-40F2-8A0E-8332769175F4}"/>
                </a:ext>
              </a:extLst>
            </p:cNvPr>
            <p:cNvSpPr/>
            <p:nvPr userDrawn="1"/>
          </p:nvSpPr>
          <p:spPr bwMode="auto">
            <a:xfrm>
              <a:off x="5150577" y="2184516"/>
              <a:ext cx="215746" cy="215746"/>
            </a:xfrm>
            <a:custGeom>
              <a:avLst/>
              <a:gdLst>
                <a:gd name="T0" fmla="*/ 68 w 75"/>
                <a:gd name="T1" fmla="*/ 9 h 75"/>
                <a:gd name="T2" fmla="*/ 57 w 75"/>
                <a:gd name="T3" fmla="*/ 1 h 75"/>
                <a:gd name="T4" fmla="*/ 9 w 75"/>
                <a:gd name="T5" fmla="*/ 7 h 75"/>
                <a:gd name="T6" fmla="*/ 1 w 75"/>
                <a:gd name="T7" fmla="*/ 18 h 75"/>
                <a:gd name="T8" fmla="*/ 7 w 75"/>
                <a:gd name="T9" fmla="*/ 66 h 75"/>
                <a:gd name="T10" fmla="*/ 18 w 75"/>
                <a:gd name="T11" fmla="*/ 74 h 75"/>
                <a:gd name="T12" fmla="*/ 66 w 75"/>
                <a:gd name="T13" fmla="*/ 68 h 75"/>
                <a:gd name="T14" fmla="*/ 74 w 75"/>
                <a:gd name="T15" fmla="*/ 57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7" y="4"/>
                    <a:pt x="63" y="0"/>
                    <a:pt x="57" y="1"/>
                  </a:cubicBezTo>
                  <a:cubicBezTo>
                    <a:pt x="9" y="7"/>
                    <a:pt x="9" y="7"/>
                    <a:pt x="9" y="7"/>
                  </a:cubicBezTo>
                  <a:cubicBezTo>
                    <a:pt x="4" y="7"/>
                    <a:pt x="0" y="12"/>
                    <a:pt x="1" y="18"/>
                  </a:cubicBezTo>
                  <a:cubicBezTo>
                    <a:pt x="7" y="66"/>
                    <a:pt x="7" y="66"/>
                    <a:pt x="7" y="66"/>
                  </a:cubicBezTo>
                  <a:cubicBezTo>
                    <a:pt x="7" y="71"/>
                    <a:pt x="12" y="75"/>
                    <a:pt x="18" y="74"/>
                  </a:cubicBezTo>
                  <a:cubicBezTo>
                    <a:pt x="66" y="68"/>
                    <a:pt x="66" y="68"/>
                    <a:pt x="66" y="68"/>
                  </a:cubicBezTo>
                  <a:cubicBezTo>
                    <a:pt x="71" y="67"/>
                    <a:pt x="75" y="63"/>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3" name="íṡļïďé">
              <a:extLst>
                <a:ext uri="{FF2B5EF4-FFF2-40B4-BE49-F238E27FC236}">
                  <a16:creationId xmlns:a16="http://schemas.microsoft.com/office/drawing/2014/main" id="{E138BDD8-9510-4C4F-8377-8B7F9A8BDA87}"/>
                </a:ext>
              </a:extLst>
            </p:cNvPr>
            <p:cNvSpPr/>
            <p:nvPr userDrawn="1"/>
          </p:nvSpPr>
          <p:spPr bwMode="auto">
            <a:xfrm>
              <a:off x="5822371" y="2098569"/>
              <a:ext cx="213992" cy="215746"/>
            </a:xfrm>
            <a:custGeom>
              <a:avLst/>
              <a:gdLst>
                <a:gd name="T0" fmla="*/ 68 w 75"/>
                <a:gd name="T1" fmla="*/ 9 h 75"/>
                <a:gd name="T2" fmla="*/ 57 w 75"/>
                <a:gd name="T3" fmla="*/ 1 h 75"/>
                <a:gd name="T4" fmla="*/ 9 w 75"/>
                <a:gd name="T5" fmla="*/ 7 h 75"/>
                <a:gd name="T6" fmla="*/ 1 w 75"/>
                <a:gd name="T7" fmla="*/ 18 h 75"/>
                <a:gd name="T8" fmla="*/ 7 w 75"/>
                <a:gd name="T9" fmla="*/ 66 h 75"/>
                <a:gd name="T10" fmla="*/ 18 w 75"/>
                <a:gd name="T11" fmla="*/ 75 h 75"/>
                <a:gd name="T12" fmla="*/ 66 w 75"/>
                <a:gd name="T13" fmla="*/ 68 h 75"/>
                <a:gd name="T14" fmla="*/ 74 w 75"/>
                <a:gd name="T15" fmla="*/ 58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8" y="4"/>
                    <a:pt x="63" y="0"/>
                    <a:pt x="57" y="1"/>
                  </a:cubicBezTo>
                  <a:cubicBezTo>
                    <a:pt x="9" y="7"/>
                    <a:pt x="9" y="7"/>
                    <a:pt x="9" y="7"/>
                  </a:cubicBezTo>
                  <a:cubicBezTo>
                    <a:pt x="4" y="8"/>
                    <a:pt x="0" y="13"/>
                    <a:pt x="1" y="18"/>
                  </a:cubicBezTo>
                  <a:cubicBezTo>
                    <a:pt x="7" y="66"/>
                    <a:pt x="7" y="66"/>
                    <a:pt x="7" y="66"/>
                  </a:cubicBezTo>
                  <a:cubicBezTo>
                    <a:pt x="8" y="71"/>
                    <a:pt x="12" y="75"/>
                    <a:pt x="18" y="75"/>
                  </a:cubicBezTo>
                  <a:cubicBezTo>
                    <a:pt x="66" y="68"/>
                    <a:pt x="66" y="68"/>
                    <a:pt x="66" y="68"/>
                  </a:cubicBezTo>
                  <a:cubicBezTo>
                    <a:pt x="71" y="68"/>
                    <a:pt x="75" y="63"/>
                    <a:pt x="74" y="58"/>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4" name="îşľíḍe">
              <a:extLst>
                <a:ext uri="{FF2B5EF4-FFF2-40B4-BE49-F238E27FC236}">
                  <a16:creationId xmlns:a16="http://schemas.microsoft.com/office/drawing/2014/main" id="{0BCB5CCB-F475-4495-8BFD-0F6937C57CCC}"/>
                </a:ext>
              </a:extLst>
            </p:cNvPr>
            <p:cNvSpPr/>
            <p:nvPr userDrawn="1"/>
          </p:nvSpPr>
          <p:spPr bwMode="auto">
            <a:xfrm>
              <a:off x="5596101" y="2128388"/>
              <a:ext cx="226270" cy="226270"/>
            </a:xfrm>
            <a:custGeom>
              <a:avLst/>
              <a:gdLst>
                <a:gd name="T0" fmla="*/ 72 w 79"/>
                <a:gd name="T1" fmla="*/ 10 h 79"/>
                <a:gd name="T2" fmla="*/ 60 w 79"/>
                <a:gd name="T3" fmla="*/ 1 h 79"/>
                <a:gd name="T4" fmla="*/ 10 w 79"/>
                <a:gd name="T5" fmla="*/ 7 h 79"/>
                <a:gd name="T6" fmla="*/ 0 w 79"/>
                <a:gd name="T7" fmla="*/ 19 h 79"/>
                <a:gd name="T8" fmla="*/ 7 w 79"/>
                <a:gd name="T9" fmla="*/ 69 h 79"/>
                <a:gd name="T10" fmla="*/ 19 w 79"/>
                <a:gd name="T11" fmla="*/ 78 h 79"/>
                <a:gd name="T12" fmla="*/ 69 w 79"/>
                <a:gd name="T13" fmla="*/ 72 h 79"/>
                <a:gd name="T14" fmla="*/ 78 w 79"/>
                <a:gd name="T15" fmla="*/ 60 h 79"/>
                <a:gd name="T16" fmla="*/ 72 w 79"/>
                <a:gd name="T17" fmla="*/ 1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79">
                  <a:moveTo>
                    <a:pt x="72" y="10"/>
                  </a:moveTo>
                  <a:cubicBezTo>
                    <a:pt x="71" y="4"/>
                    <a:pt x="66" y="0"/>
                    <a:pt x="60" y="1"/>
                  </a:cubicBezTo>
                  <a:cubicBezTo>
                    <a:pt x="10" y="7"/>
                    <a:pt x="10" y="7"/>
                    <a:pt x="10" y="7"/>
                  </a:cubicBezTo>
                  <a:cubicBezTo>
                    <a:pt x="4" y="8"/>
                    <a:pt x="0" y="13"/>
                    <a:pt x="0" y="19"/>
                  </a:cubicBezTo>
                  <a:cubicBezTo>
                    <a:pt x="7" y="69"/>
                    <a:pt x="7" y="69"/>
                    <a:pt x="7" y="69"/>
                  </a:cubicBezTo>
                  <a:cubicBezTo>
                    <a:pt x="8" y="75"/>
                    <a:pt x="13" y="79"/>
                    <a:pt x="19" y="78"/>
                  </a:cubicBezTo>
                  <a:cubicBezTo>
                    <a:pt x="69" y="72"/>
                    <a:pt x="69" y="72"/>
                    <a:pt x="69" y="72"/>
                  </a:cubicBezTo>
                  <a:cubicBezTo>
                    <a:pt x="75" y="71"/>
                    <a:pt x="79" y="66"/>
                    <a:pt x="78" y="60"/>
                  </a:cubicBezTo>
                  <a:lnTo>
                    <a:pt x="72"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5" name="ï$ľïḑe">
              <a:extLst>
                <a:ext uri="{FF2B5EF4-FFF2-40B4-BE49-F238E27FC236}">
                  <a16:creationId xmlns:a16="http://schemas.microsoft.com/office/drawing/2014/main" id="{D9829F10-177C-4C9A-BC7C-588C25A9977F}"/>
                </a:ext>
              </a:extLst>
            </p:cNvPr>
            <p:cNvSpPr/>
            <p:nvPr userDrawn="1"/>
          </p:nvSpPr>
          <p:spPr bwMode="auto">
            <a:xfrm>
              <a:off x="5290900" y="2386229"/>
              <a:ext cx="215746" cy="213992"/>
            </a:xfrm>
            <a:custGeom>
              <a:avLst/>
              <a:gdLst>
                <a:gd name="T0" fmla="*/ 68 w 75"/>
                <a:gd name="T1" fmla="*/ 9 h 75"/>
                <a:gd name="T2" fmla="*/ 58 w 75"/>
                <a:gd name="T3" fmla="*/ 1 h 75"/>
                <a:gd name="T4" fmla="*/ 8 w 75"/>
                <a:gd name="T5" fmla="*/ 7 h 75"/>
                <a:gd name="T6" fmla="*/ 1 w 75"/>
                <a:gd name="T7" fmla="*/ 17 h 75"/>
                <a:gd name="T8" fmla="*/ 7 w 75"/>
                <a:gd name="T9" fmla="*/ 67 h 75"/>
                <a:gd name="T10" fmla="*/ 17 w 75"/>
                <a:gd name="T11" fmla="*/ 75 h 75"/>
                <a:gd name="T12" fmla="*/ 67 w 75"/>
                <a:gd name="T13" fmla="*/ 68 h 75"/>
                <a:gd name="T14" fmla="*/ 75 w 75"/>
                <a:gd name="T15" fmla="*/ 58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8" y="4"/>
                    <a:pt x="63" y="0"/>
                    <a:pt x="58" y="1"/>
                  </a:cubicBezTo>
                  <a:cubicBezTo>
                    <a:pt x="8" y="7"/>
                    <a:pt x="8" y="7"/>
                    <a:pt x="8" y="7"/>
                  </a:cubicBezTo>
                  <a:cubicBezTo>
                    <a:pt x="4" y="8"/>
                    <a:pt x="0" y="12"/>
                    <a:pt x="1" y="17"/>
                  </a:cubicBezTo>
                  <a:cubicBezTo>
                    <a:pt x="7" y="67"/>
                    <a:pt x="7" y="67"/>
                    <a:pt x="7" y="67"/>
                  </a:cubicBezTo>
                  <a:cubicBezTo>
                    <a:pt x="8" y="72"/>
                    <a:pt x="12" y="75"/>
                    <a:pt x="17" y="75"/>
                  </a:cubicBezTo>
                  <a:cubicBezTo>
                    <a:pt x="67" y="68"/>
                    <a:pt x="67" y="68"/>
                    <a:pt x="67" y="68"/>
                  </a:cubicBezTo>
                  <a:cubicBezTo>
                    <a:pt x="72" y="68"/>
                    <a:pt x="75" y="63"/>
                    <a:pt x="75" y="58"/>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6" name="îṧḻîdé">
              <a:extLst>
                <a:ext uri="{FF2B5EF4-FFF2-40B4-BE49-F238E27FC236}">
                  <a16:creationId xmlns:a16="http://schemas.microsoft.com/office/drawing/2014/main" id="{6011890A-9A2C-4478-BD2E-37C37FEE4ECC}"/>
                </a:ext>
              </a:extLst>
            </p:cNvPr>
            <p:cNvSpPr/>
            <p:nvPr userDrawn="1"/>
          </p:nvSpPr>
          <p:spPr bwMode="auto">
            <a:xfrm>
              <a:off x="5736423" y="2331855"/>
              <a:ext cx="213992" cy="213992"/>
            </a:xfrm>
            <a:custGeom>
              <a:avLst/>
              <a:gdLst>
                <a:gd name="T0" fmla="*/ 68 w 75"/>
                <a:gd name="T1" fmla="*/ 9 h 75"/>
                <a:gd name="T2" fmla="*/ 57 w 75"/>
                <a:gd name="T3" fmla="*/ 0 h 75"/>
                <a:gd name="T4" fmla="*/ 9 w 75"/>
                <a:gd name="T5" fmla="*/ 7 h 75"/>
                <a:gd name="T6" fmla="*/ 1 w 75"/>
                <a:gd name="T7" fmla="*/ 17 h 75"/>
                <a:gd name="T8" fmla="*/ 7 w 75"/>
                <a:gd name="T9" fmla="*/ 66 h 75"/>
                <a:gd name="T10" fmla="*/ 18 w 75"/>
                <a:gd name="T11" fmla="*/ 74 h 75"/>
                <a:gd name="T12" fmla="*/ 66 w 75"/>
                <a:gd name="T13" fmla="*/ 68 h 75"/>
                <a:gd name="T14" fmla="*/ 74 w 75"/>
                <a:gd name="T15" fmla="*/ 57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7" y="4"/>
                    <a:pt x="63" y="0"/>
                    <a:pt x="57" y="0"/>
                  </a:cubicBezTo>
                  <a:cubicBezTo>
                    <a:pt x="9" y="7"/>
                    <a:pt x="9" y="7"/>
                    <a:pt x="9" y="7"/>
                  </a:cubicBezTo>
                  <a:cubicBezTo>
                    <a:pt x="4" y="7"/>
                    <a:pt x="0" y="12"/>
                    <a:pt x="1" y="17"/>
                  </a:cubicBezTo>
                  <a:cubicBezTo>
                    <a:pt x="7" y="66"/>
                    <a:pt x="7" y="66"/>
                    <a:pt x="7" y="66"/>
                  </a:cubicBezTo>
                  <a:cubicBezTo>
                    <a:pt x="7" y="71"/>
                    <a:pt x="12" y="75"/>
                    <a:pt x="18" y="74"/>
                  </a:cubicBezTo>
                  <a:cubicBezTo>
                    <a:pt x="66" y="68"/>
                    <a:pt x="66" y="68"/>
                    <a:pt x="66" y="68"/>
                  </a:cubicBezTo>
                  <a:cubicBezTo>
                    <a:pt x="71" y="67"/>
                    <a:pt x="75" y="62"/>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7" name="íŝľïḑè">
              <a:extLst>
                <a:ext uri="{FF2B5EF4-FFF2-40B4-BE49-F238E27FC236}">
                  <a16:creationId xmlns:a16="http://schemas.microsoft.com/office/drawing/2014/main" id="{8B28C90B-F232-423B-A3C4-5A2EA4C529A4}"/>
                </a:ext>
              </a:extLst>
            </p:cNvPr>
            <p:cNvSpPr/>
            <p:nvPr userDrawn="1"/>
          </p:nvSpPr>
          <p:spPr bwMode="auto">
            <a:xfrm>
              <a:off x="5520678" y="2356411"/>
              <a:ext cx="212238" cy="215746"/>
            </a:xfrm>
            <a:custGeom>
              <a:avLst/>
              <a:gdLst>
                <a:gd name="T0" fmla="*/ 68 w 74"/>
                <a:gd name="T1" fmla="*/ 9 h 75"/>
                <a:gd name="T2" fmla="*/ 57 w 74"/>
                <a:gd name="T3" fmla="*/ 1 h 75"/>
                <a:gd name="T4" fmla="*/ 9 w 74"/>
                <a:gd name="T5" fmla="*/ 7 h 75"/>
                <a:gd name="T6" fmla="*/ 0 w 74"/>
                <a:gd name="T7" fmla="*/ 18 h 75"/>
                <a:gd name="T8" fmla="*/ 6 w 74"/>
                <a:gd name="T9" fmla="*/ 66 h 75"/>
                <a:gd name="T10" fmla="*/ 17 w 74"/>
                <a:gd name="T11" fmla="*/ 75 h 75"/>
                <a:gd name="T12" fmla="*/ 65 w 74"/>
                <a:gd name="T13" fmla="*/ 68 h 75"/>
                <a:gd name="T14" fmla="*/ 74 w 74"/>
                <a:gd name="T15" fmla="*/ 58 h 75"/>
                <a:gd name="T16" fmla="*/ 68 w 74"/>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75">
                  <a:moveTo>
                    <a:pt x="68" y="9"/>
                  </a:moveTo>
                  <a:cubicBezTo>
                    <a:pt x="67" y="4"/>
                    <a:pt x="62" y="0"/>
                    <a:pt x="57" y="1"/>
                  </a:cubicBezTo>
                  <a:cubicBezTo>
                    <a:pt x="9" y="7"/>
                    <a:pt x="9" y="7"/>
                    <a:pt x="9" y="7"/>
                  </a:cubicBezTo>
                  <a:cubicBezTo>
                    <a:pt x="3" y="8"/>
                    <a:pt x="0" y="13"/>
                    <a:pt x="0" y="18"/>
                  </a:cubicBezTo>
                  <a:cubicBezTo>
                    <a:pt x="6" y="66"/>
                    <a:pt x="6" y="66"/>
                    <a:pt x="6" y="66"/>
                  </a:cubicBezTo>
                  <a:cubicBezTo>
                    <a:pt x="7" y="71"/>
                    <a:pt x="12" y="75"/>
                    <a:pt x="17" y="75"/>
                  </a:cubicBezTo>
                  <a:cubicBezTo>
                    <a:pt x="65" y="68"/>
                    <a:pt x="65" y="68"/>
                    <a:pt x="65" y="68"/>
                  </a:cubicBezTo>
                  <a:cubicBezTo>
                    <a:pt x="71" y="68"/>
                    <a:pt x="74" y="63"/>
                    <a:pt x="74" y="58"/>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8" name="ïŝḻíďe">
              <a:extLst>
                <a:ext uri="{FF2B5EF4-FFF2-40B4-BE49-F238E27FC236}">
                  <a16:creationId xmlns:a16="http://schemas.microsoft.com/office/drawing/2014/main" id="{4139573F-7D23-41C5-9441-2B1CC1F61D6F}"/>
                </a:ext>
              </a:extLst>
            </p:cNvPr>
            <p:cNvSpPr/>
            <p:nvPr userDrawn="1"/>
          </p:nvSpPr>
          <p:spPr bwMode="auto">
            <a:xfrm>
              <a:off x="6180193" y="2273971"/>
              <a:ext cx="226270" cy="215746"/>
            </a:xfrm>
            <a:custGeom>
              <a:avLst/>
              <a:gdLst>
                <a:gd name="T0" fmla="*/ 72 w 79"/>
                <a:gd name="T1" fmla="*/ 8 h 75"/>
                <a:gd name="T2" fmla="*/ 60 w 79"/>
                <a:gd name="T3" fmla="*/ 0 h 75"/>
                <a:gd name="T4" fmla="*/ 10 w 79"/>
                <a:gd name="T5" fmla="*/ 7 h 75"/>
                <a:gd name="T6" fmla="*/ 0 w 79"/>
                <a:gd name="T7" fmla="*/ 17 h 75"/>
                <a:gd name="T8" fmla="*/ 7 w 79"/>
                <a:gd name="T9" fmla="*/ 67 h 75"/>
                <a:gd name="T10" fmla="*/ 19 w 79"/>
                <a:gd name="T11" fmla="*/ 74 h 75"/>
                <a:gd name="T12" fmla="*/ 68 w 79"/>
                <a:gd name="T13" fmla="*/ 68 h 75"/>
                <a:gd name="T14" fmla="*/ 78 w 79"/>
                <a:gd name="T15" fmla="*/ 58 h 75"/>
                <a:gd name="T16" fmla="*/ 72 w 79"/>
                <a:gd name="T17" fmla="*/ 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75">
                  <a:moveTo>
                    <a:pt x="72" y="8"/>
                  </a:moveTo>
                  <a:cubicBezTo>
                    <a:pt x="71" y="3"/>
                    <a:pt x="66" y="0"/>
                    <a:pt x="60" y="0"/>
                  </a:cubicBezTo>
                  <a:cubicBezTo>
                    <a:pt x="10" y="7"/>
                    <a:pt x="10" y="7"/>
                    <a:pt x="10" y="7"/>
                  </a:cubicBezTo>
                  <a:cubicBezTo>
                    <a:pt x="4" y="7"/>
                    <a:pt x="0" y="12"/>
                    <a:pt x="0" y="17"/>
                  </a:cubicBezTo>
                  <a:cubicBezTo>
                    <a:pt x="7" y="67"/>
                    <a:pt x="7" y="67"/>
                    <a:pt x="7" y="67"/>
                  </a:cubicBezTo>
                  <a:cubicBezTo>
                    <a:pt x="7" y="72"/>
                    <a:pt x="13" y="75"/>
                    <a:pt x="19" y="74"/>
                  </a:cubicBezTo>
                  <a:cubicBezTo>
                    <a:pt x="68" y="68"/>
                    <a:pt x="68" y="68"/>
                    <a:pt x="68" y="68"/>
                  </a:cubicBezTo>
                  <a:cubicBezTo>
                    <a:pt x="74" y="67"/>
                    <a:pt x="79" y="63"/>
                    <a:pt x="78" y="58"/>
                  </a:cubicBezTo>
                  <a:lnTo>
                    <a:pt x="72"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39" name="îšḻïḑé">
              <a:extLst>
                <a:ext uri="{FF2B5EF4-FFF2-40B4-BE49-F238E27FC236}">
                  <a16:creationId xmlns:a16="http://schemas.microsoft.com/office/drawing/2014/main" id="{F10CCB85-E8CC-407D-865A-965607F587C0}"/>
                </a:ext>
              </a:extLst>
            </p:cNvPr>
            <p:cNvSpPr/>
            <p:nvPr userDrawn="1"/>
          </p:nvSpPr>
          <p:spPr bwMode="auto">
            <a:xfrm>
              <a:off x="5962694" y="2302036"/>
              <a:ext cx="213992" cy="215746"/>
            </a:xfrm>
            <a:custGeom>
              <a:avLst/>
              <a:gdLst>
                <a:gd name="T0" fmla="*/ 68 w 75"/>
                <a:gd name="T1" fmla="*/ 9 h 75"/>
                <a:gd name="T2" fmla="*/ 58 w 75"/>
                <a:gd name="T3" fmla="*/ 0 h 75"/>
                <a:gd name="T4" fmla="*/ 9 w 75"/>
                <a:gd name="T5" fmla="*/ 6 h 75"/>
                <a:gd name="T6" fmla="*/ 1 w 75"/>
                <a:gd name="T7" fmla="*/ 17 h 75"/>
                <a:gd name="T8" fmla="*/ 7 w 75"/>
                <a:gd name="T9" fmla="*/ 65 h 75"/>
                <a:gd name="T10" fmla="*/ 18 w 75"/>
                <a:gd name="T11" fmla="*/ 74 h 75"/>
                <a:gd name="T12" fmla="*/ 66 w 75"/>
                <a:gd name="T13" fmla="*/ 68 h 75"/>
                <a:gd name="T14" fmla="*/ 75 w 75"/>
                <a:gd name="T15" fmla="*/ 57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8" y="3"/>
                    <a:pt x="63" y="0"/>
                    <a:pt x="58" y="0"/>
                  </a:cubicBezTo>
                  <a:cubicBezTo>
                    <a:pt x="9" y="6"/>
                    <a:pt x="9" y="6"/>
                    <a:pt x="9" y="6"/>
                  </a:cubicBezTo>
                  <a:cubicBezTo>
                    <a:pt x="4" y="7"/>
                    <a:pt x="0" y="12"/>
                    <a:pt x="1" y="17"/>
                  </a:cubicBezTo>
                  <a:cubicBezTo>
                    <a:pt x="7" y="65"/>
                    <a:pt x="7" y="65"/>
                    <a:pt x="7" y="65"/>
                  </a:cubicBezTo>
                  <a:cubicBezTo>
                    <a:pt x="8" y="71"/>
                    <a:pt x="13" y="75"/>
                    <a:pt x="18" y="74"/>
                  </a:cubicBezTo>
                  <a:cubicBezTo>
                    <a:pt x="66" y="68"/>
                    <a:pt x="66" y="68"/>
                    <a:pt x="66" y="68"/>
                  </a:cubicBezTo>
                  <a:cubicBezTo>
                    <a:pt x="71" y="67"/>
                    <a:pt x="75" y="62"/>
                    <a:pt x="75"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3" name="ïŝḷîďe">
              <a:extLst>
                <a:ext uri="{FF2B5EF4-FFF2-40B4-BE49-F238E27FC236}">
                  <a16:creationId xmlns:a16="http://schemas.microsoft.com/office/drawing/2014/main" id="{1BDCB125-E17B-4098-8CCC-E6CA7807F484}"/>
                </a:ext>
              </a:extLst>
            </p:cNvPr>
            <p:cNvSpPr/>
            <p:nvPr userDrawn="1"/>
          </p:nvSpPr>
          <p:spPr bwMode="auto">
            <a:xfrm>
              <a:off x="4164813" y="2528306"/>
              <a:ext cx="215746" cy="215746"/>
            </a:xfrm>
            <a:custGeom>
              <a:avLst/>
              <a:gdLst>
                <a:gd name="T0" fmla="*/ 68 w 75"/>
                <a:gd name="T1" fmla="*/ 9 h 75"/>
                <a:gd name="T2" fmla="*/ 58 w 75"/>
                <a:gd name="T3" fmla="*/ 1 h 75"/>
                <a:gd name="T4" fmla="*/ 9 w 75"/>
                <a:gd name="T5" fmla="*/ 7 h 75"/>
                <a:gd name="T6" fmla="*/ 1 w 75"/>
                <a:gd name="T7" fmla="*/ 18 h 75"/>
                <a:gd name="T8" fmla="*/ 7 w 75"/>
                <a:gd name="T9" fmla="*/ 66 h 75"/>
                <a:gd name="T10" fmla="*/ 18 w 75"/>
                <a:gd name="T11" fmla="*/ 74 h 75"/>
                <a:gd name="T12" fmla="*/ 66 w 75"/>
                <a:gd name="T13" fmla="*/ 68 h 75"/>
                <a:gd name="T14" fmla="*/ 75 w 75"/>
                <a:gd name="T15" fmla="*/ 57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8" y="4"/>
                    <a:pt x="63" y="0"/>
                    <a:pt x="58" y="1"/>
                  </a:cubicBezTo>
                  <a:cubicBezTo>
                    <a:pt x="9" y="7"/>
                    <a:pt x="9" y="7"/>
                    <a:pt x="9" y="7"/>
                  </a:cubicBezTo>
                  <a:cubicBezTo>
                    <a:pt x="4" y="8"/>
                    <a:pt x="0" y="13"/>
                    <a:pt x="1" y="18"/>
                  </a:cubicBezTo>
                  <a:cubicBezTo>
                    <a:pt x="7" y="66"/>
                    <a:pt x="7" y="66"/>
                    <a:pt x="7" y="66"/>
                  </a:cubicBezTo>
                  <a:cubicBezTo>
                    <a:pt x="8" y="71"/>
                    <a:pt x="13" y="75"/>
                    <a:pt x="18" y="74"/>
                  </a:cubicBezTo>
                  <a:cubicBezTo>
                    <a:pt x="66" y="68"/>
                    <a:pt x="66" y="68"/>
                    <a:pt x="66" y="68"/>
                  </a:cubicBezTo>
                  <a:cubicBezTo>
                    <a:pt x="71" y="68"/>
                    <a:pt x="75" y="63"/>
                    <a:pt x="75"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4" name="iṩľídè">
              <a:extLst>
                <a:ext uri="{FF2B5EF4-FFF2-40B4-BE49-F238E27FC236}">
                  <a16:creationId xmlns:a16="http://schemas.microsoft.com/office/drawing/2014/main" id="{951A969A-5E36-4CF9-993B-7CD05651AE30}"/>
                </a:ext>
              </a:extLst>
            </p:cNvPr>
            <p:cNvSpPr/>
            <p:nvPr userDrawn="1"/>
          </p:nvSpPr>
          <p:spPr bwMode="auto">
            <a:xfrm>
              <a:off x="4608583" y="2473931"/>
              <a:ext cx="215746" cy="212238"/>
            </a:xfrm>
            <a:custGeom>
              <a:avLst/>
              <a:gdLst>
                <a:gd name="T0" fmla="*/ 68 w 75"/>
                <a:gd name="T1" fmla="*/ 9 h 74"/>
                <a:gd name="T2" fmla="*/ 57 w 75"/>
                <a:gd name="T3" fmla="*/ 0 h 74"/>
                <a:gd name="T4" fmla="*/ 9 w 75"/>
                <a:gd name="T5" fmla="*/ 6 h 74"/>
                <a:gd name="T6" fmla="*/ 1 w 75"/>
                <a:gd name="T7" fmla="*/ 17 h 74"/>
                <a:gd name="T8" fmla="*/ 7 w 75"/>
                <a:gd name="T9" fmla="*/ 65 h 74"/>
                <a:gd name="T10" fmla="*/ 18 w 75"/>
                <a:gd name="T11" fmla="*/ 74 h 74"/>
                <a:gd name="T12" fmla="*/ 66 w 75"/>
                <a:gd name="T13" fmla="*/ 68 h 74"/>
                <a:gd name="T14" fmla="*/ 74 w 75"/>
                <a:gd name="T15" fmla="*/ 57 h 74"/>
                <a:gd name="T16" fmla="*/ 68 w 75"/>
                <a:gd name="T17" fmla="*/ 9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4">
                  <a:moveTo>
                    <a:pt x="68" y="9"/>
                  </a:moveTo>
                  <a:cubicBezTo>
                    <a:pt x="68" y="3"/>
                    <a:pt x="63" y="0"/>
                    <a:pt x="57" y="0"/>
                  </a:cubicBezTo>
                  <a:cubicBezTo>
                    <a:pt x="9" y="6"/>
                    <a:pt x="9" y="6"/>
                    <a:pt x="9" y="6"/>
                  </a:cubicBezTo>
                  <a:cubicBezTo>
                    <a:pt x="4" y="7"/>
                    <a:pt x="0" y="12"/>
                    <a:pt x="1" y="17"/>
                  </a:cubicBezTo>
                  <a:cubicBezTo>
                    <a:pt x="7" y="65"/>
                    <a:pt x="7" y="65"/>
                    <a:pt x="7" y="65"/>
                  </a:cubicBezTo>
                  <a:cubicBezTo>
                    <a:pt x="8" y="71"/>
                    <a:pt x="12" y="74"/>
                    <a:pt x="18" y="74"/>
                  </a:cubicBezTo>
                  <a:cubicBezTo>
                    <a:pt x="66" y="68"/>
                    <a:pt x="66" y="68"/>
                    <a:pt x="66" y="68"/>
                  </a:cubicBezTo>
                  <a:cubicBezTo>
                    <a:pt x="71" y="67"/>
                    <a:pt x="75" y="62"/>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5" name="ïṣlïḑe">
              <a:extLst>
                <a:ext uri="{FF2B5EF4-FFF2-40B4-BE49-F238E27FC236}">
                  <a16:creationId xmlns:a16="http://schemas.microsoft.com/office/drawing/2014/main" id="{CC68195C-9ED7-498E-91B5-1266DEFE5878}"/>
                </a:ext>
              </a:extLst>
            </p:cNvPr>
            <p:cNvSpPr/>
            <p:nvPr userDrawn="1"/>
          </p:nvSpPr>
          <p:spPr bwMode="auto">
            <a:xfrm>
              <a:off x="4382312" y="2503750"/>
              <a:ext cx="215746" cy="213992"/>
            </a:xfrm>
            <a:custGeom>
              <a:avLst/>
              <a:gdLst>
                <a:gd name="T0" fmla="*/ 68 w 75"/>
                <a:gd name="T1" fmla="*/ 9 h 75"/>
                <a:gd name="T2" fmla="*/ 57 w 75"/>
                <a:gd name="T3" fmla="*/ 0 h 75"/>
                <a:gd name="T4" fmla="*/ 9 w 75"/>
                <a:gd name="T5" fmla="*/ 6 h 75"/>
                <a:gd name="T6" fmla="*/ 0 w 75"/>
                <a:gd name="T7" fmla="*/ 17 h 75"/>
                <a:gd name="T8" fmla="*/ 7 w 75"/>
                <a:gd name="T9" fmla="*/ 65 h 75"/>
                <a:gd name="T10" fmla="*/ 17 w 75"/>
                <a:gd name="T11" fmla="*/ 74 h 75"/>
                <a:gd name="T12" fmla="*/ 66 w 75"/>
                <a:gd name="T13" fmla="*/ 68 h 75"/>
                <a:gd name="T14" fmla="*/ 74 w 75"/>
                <a:gd name="T15" fmla="*/ 57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7" y="3"/>
                    <a:pt x="62" y="0"/>
                    <a:pt x="57" y="0"/>
                  </a:cubicBezTo>
                  <a:cubicBezTo>
                    <a:pt x="9" y="6"/>
                    <a:pt x="9" y="6"/>
                    <a:pt x="9" y="6"/>
                  </a:cubicBezTo>
                  <a:cubicBezTo>
                    <a:pt x="4" y="7"/>
                    <a:pt x="0" y="12"/>
                    <a:pt x="0" y="17"/>
                  </a:cubicBezTo>
                  <a:cubicBezTo>
                    <a:pt x="7" y="65"/>
                    <a:pt x="7" y="65"/>
                    <a:pt x="7" y="65"/>
                  </a:cubicBezTo>
                  <a:cubicBezTo>
                    <a:pt x="7" y="71"/>
                    <a:pt x="12" y="75"/>
                    <a:pt x="17" y="74"/>
                  </a:cubicBezTo>
                  <a:cubicBezTo>
                    <a:pt x="66" y="68"/>
                    <a:pt x="66" y="68"/>
                    <a:pt x="66" y="68"/>
                  </a:cubicBezTo>
                  <a:cubicBezTo>
                    <a:pt x="71" y="67"/>
                    <a:pt x="75" y="62"/>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6" name="išľiḑé">
              <a:extLst>
                <a:ext uri="{FF2B5EF4-FFF2-40B4-BE49-F238E27FC236}">
                  <a16:creationId xmlns:a16="http://schemas.microsoft.com/office/drawing/2014/main" id="{9661A0A0-0219-4EC2-B597-15A2A6EBA065}"/>
                </a:ext>
              </a:extLst>
            </p:cNvPr>
            <p:cNvSpPr/>
            <p:nvPr userDrawn="1"/>
          </p:nvSpPr>
          <p:spPr bwMode="auto">
            <a:xfrm>
              <a:off x="3494773" y="2614253"/>
              <a:ext cx="213992" cy="215746"/>
            </a:xfrm>
            <a:custGeom>
              <a:avLst/>
              <a:gdLst>
                <a:gd name="T0" fmla="*/ 68 w 75"/>
                <a:gd name="T1" fmla="*/ 9 h 75"/>
                <a:gd name="T2" fmla="*/ 57 w 75"/>
                <a:gd name="T3" fmla="*/ 1 h 75"/>
                <a:gd name="T4" fmla="*/ 9 w 75"/>
                <a:gd name="T5" fmla="*/ 7 h 75"/>
                <a:gd name="T6" fmla="*/ 1 w 75"/>
                <a:gd name="T7" fmla="*/ 18 h 75"/>
                <a:gd name="T8" fmla="*/ 7 w 75"/>
                <a:gd name="T9" fmla="*/ 66 h 75"/>
                <a:gd name="T10" fmla="*/ 18 w 75"/>
                <a:gd name="T11" fmla="*/ 74 h 75"/>
                <a:gd name="T12" fmla="*/ 66 w 75"/>
                <a:gd name="T13" fmla="*/ 68 h 75"/>
                <a:gd name="T14" fmla="*/ 74 w 75"/>
                <a:gd name="T15" fmla="*/ 57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8" y="4"/>
                    <a:pt x="63" y="0"/>
                    <a:pt x="57" y="1"/>
                  </a:cubicBezTo>
                  <a:cubicBezTo>
                    <a:pt x="9" y="7"/>
                    <a:pt x="9" y="7"/>
                    <a:pt x="9" y="7"/>
                  </a:cubicBezTo>
                  <a:cubicBezTo>
                    <a:pt x="4" y="7"/>
                    <a:pt x="0" y="12"/>
                    <a:pt x="1" y="18"/>
                  </a:cubicBezTo>
                  <a:cubicBezTo>
                    <a:pt x="7" y="66"/>
                    <a:pt x="7" y="66"/>
                    <a:pt x="7" y="66"/>
                  </a:cubicBezTo>
                  <a:cubicBezTo>
                    <a:pt x="8" y="71"/>
                    <a:pt x="13" y="75"/>
                    <a:pt x="18" y="74"/>
                  </a:cubicBezTo>
                  <a:cubicBezTo>
                    <a:pt x="66" y="68"/>
                    <a:pt x="66" y="68"/>
                    <a:pt x="66" y="68"/>
                  </a:cubicBezTo>
                  <a:cubicBezTo>
                    <a:pt x="71" y="67"/>
                    <a:pt x="75" y="62"/>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7" name="iṥliḍê">
              <a:extLst>
                <a:ext uri="{FF2B5EF4-FFF2-40B4-BE49-F238E27FC236}">
                  <a16:creationId xmlns:a16="http://schemas.microsoft.com/office/drawing/2014/main" id="{C2285D83-2779-48B0-BE6D-EE0099DD0E49}"/>
                </a:ext>
              </a:extLst>
            </p:cNvPr>
            <p:cNvSpPr/>
            <p:nvPr userDrawn="1"/>
          </p:nvSpPr>
          <p:spPr bwMode="auto">
            <a:xfrm>
              <a:off x="3938543" y="2558124"/>
              <a:ext cx="215746" cy="213992"/>
            </a:xfrm>
            <a:custGeom>
              <a:avLst/>
              <a:gdLst>
                <a:gd name="T0" fmla="*/ 68 w 75"/>
                <a:gd name="T1" fmla="*/ 9 h 75"/>
                <a:gd name="T2" fmla="*/ 57 w 75"/>
                <a:gd name="T3" fmla="*/ 1 h 75"/>
                <a:gd name="T4" fmla="*/ 9 w 75"/>
                <a:gd name="T5" fmla="*/ 7 h 75"/>
                <a:gd name="T6" fmla="*/ 1 w 75"/>
                <a:gd name="T7" fmla="*/ 18 h 75"/>
                <a:gd name="T8" fmla="*/ 7 w 75"/>
                <a:gd name="T9" fmla="*/ 66 h 75"/>
                <a:gd name="T10" fmla="*/ 18 w 75"/>
                <a:gd name="T11" fmla="*/ 75 h 75"/>
                <a:gd name="T12" fmla="*/ 66 w 75"/>
                <a:gd name="T13" fmla="*/ 68 h 75"/>
                <a:gd name="T14" fmla="*/ 74 w 75"/>
                <a:gd name="T15" fmla="*/ 58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7" y="4"/>
                    <a:pt x="63" y="0"/>
                    <a:pt x="57" y="1"/>
                  </a:cubicBezTo>
                  <a:cubicBezTo>
                    <a:pt x="9" y="7"/>
                    <a:pt x="9" y="7"/>
                    <a:pt x="9" y="7"/>
                  </a:cubicBezTo>
                  <a:cubicBezTo>
                    <a:pt x="4" y="8"/>
                    <a:pt x="0" y="13"/>
                    <a:pt x="1" y="18"/>
                  </a:cubicBezTo>
                  <a:cubicBezTo>
                    <a:pt x="7" y="66"/>
                    <a:pt x="7" y="66"/>
                    <a:pt x="7" y="66"/>
                  </a:cubicBezTo>
                  <a:cubicBezTo>
                    <a:pt x="7" y="71"/>
                    <a:pt x="12" y="75"/>
                    <a:pt x="18" y="75"/>
                  </a:cubicBezTo>
                  <a:cubicBezTo>
                    <a:pt x="66" y="68"/>
                    <a:pt x="66" y="68"/>
                    <a:pt x="66" y="68"/>
                  </a:cubicBezTo>
                  <a:cubicBezTo>
                    <a:pt x="71" y="68"/>
                    <a:pt x="75" y="63"/>
                    <a:pt x="74" y="58"/>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8" name="íṣliḓè">
              <a:extLst>
                <a:ext uri="{FF2B5EF4-FFF2-40B4-BE49-F238E27FC236}">
                  <a16:creationId xmlns:a16="http://schemas.microsoft.com/office/drawing/2014/main" id="{0D72CDEE-3D46-418B-B886-6C4C6AE2BC5C}"/>
                </a:ext>
              </a:extLst>
            </p:cNvPr>
            <p:cNvSpPr/>
            <p:nvPr userDrawn="1"/>
          </p:nvSpPr>
          <p:spPr bwMode="auto">
            <a:xfrm>
              <a:off x="3722797" y="2586189"/>
              <a:ext cx="215746" cy="215746"/>
            </a:xfrm>
            <a:custGeom>
              <a:avLst/>
              <a:gdLst>
                <a:gd name="T0" fmla="*/ 68 w 75"/>
                <a:gd name="T1" fmla="*/ 9 h 75"/>
                <a:gd name="T2" fmla="*/ 57 w 75"/>
                <a:gd name="T3" fmla="*/ 0 h 75"/>
                <a:gd name="T4" fmla="*/ 9 w 75"/>
                <a:gd name="T5" fmla="*/ 7 h 75"/>
                <a:gd name="T6" fmla="*/ 0 w 75"/>
                <a:gd name="T7" fmla="*/ 17 h 75"/>
                <a:gd name="T8" fmla="*/ 6 w 75"/>
                <a:gd name="T9" fmla="*/ 66 h 75"/>
                <a:gd name="T10" fmla="*/ 17 w 75"/>
                <a:gd name="T11" fmla="*/ 74 h 75"/>
                <a:gd name="T12" fmla="*/ 65 w 75"/>
                <a:gd name="T13" fmla="*/ 68 h 75"/>
                <a:gd name="T14" fmla="*/ 74 w 75"/>
                <a:gd name="T15" fmla="*/ 57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7" y="4"/>
                    <a:pt x="62" y="0"/>
                    <a:pt x="57" y="0"/>
                  </a:cubicBezTo>
                  <a:cubicBezTo>
                    <a:pt x="9" y="7"/>
                    <a:pt x="9" y="7"/>
                    <a:pt x="9" y="7"/>
                  </a:cubicBezTo>
                  <a:cubicBezTo>
                    <a:pt x="3" y="7"/>
                    <a:pt x="0" y="12"/>
                    <a:pt x="0" y="17"/>
                  </a:cubicBezTo>
                  <a:cubicBezTo>
                    <a:pt x="6" y="66"/>
                    <a:pt x="6" y="66"/>
                    <a:pt x="6" y="66"/>
                  </a:cubicBezTo>
                  <a:cubicBezTo>
                    <a:pt x="7" y="71"/>
                    <a:pt x="12" y="75"/>
                    <a:pt x="17" y="74"/>
                  </a:cubicBezTo>
                  <a:cubicBezTo>
                    <a:pt x="65" y="68"/>
                    <a:pt x="65" y="68"/>
                    <a:pt x="65" y="68"/>
                  </a:cubicBezTo>
                  <a:cubicBezTo>
                    <a:pt x="71" y="67"/>
                    <a:pt x="75" y="62"/>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49" name="ïšḷíḑe">
              <a:extLst>
                <a:ext uri="{FF2B5EF4-FFF2-40B4-BE49-F238E27FC236}">
                  <a16:creationId xmlns:a16="http://schemas.microsoft.com/office/drawing/2014/main" id="{C3AEE8F8-D2DE-433A-8515-1CA3825BDD42}"/>
                </a:ext>
              </a:extLst>
            </p:cNvPr>
            <p:cNvSpPr/>
            <p:nvPr userDrawn="1"/>
          </p:nvSpPr>
          <p:spPr bwMode="auto">
            <a:xfrm>
              <a:off x="5064631" y="2414294"/>
              <a:ext cx="215746" cy="215746"/>
            </a:xfrm>
            <a:custGeom>
              <a:avLst/>
              <a:gdLst>
                <a:gd name="T0" fmla="*/ 68 w 75"/>
                <a:gd name="T1" fmla="*/ 9 h 75"/>
                <a:gd name="T2" fmla="*/ 59 w 75"/>
                <a:gd name="T3" fmla="*/ 1 h 75"/>
                <a:gd name="T4" fmla="*/ 7 w 75"/>
                <a:gd name="T5" fmla="*/ 7 h 75"/>
                <a:gd name="T6" fmla="*/ 0 w 75"/>
                <a:gd name="T7" fmla="*/ 17 h 75"/>
                <a:gd name="T8" fmla="*/ 7 w 75"/>
                <a:gd name="T9" fmla="*/ 67 h 75"/>
                <a:gd name="T10" fmla="*/ 16 w 75"/>
                <a:gd name="T11" fmla="*/ 75 h 75"/>
                <a:gd name="T12" fmla="*/ 67 w 75"/>
                <a:gd name="T13" fmla="*/ 68 h 75"/>
                <a:gd name="T14" fmla="*/ 74 w 75"/>
                <a:gd name="T15" fmla="*/ 58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7" y="4"/>
                    <a:pt x="63" y="0"/>
                    <a:pt x="59" y="1"/>
                  </a:cubicBezTo>
                  <a:cubicBezTo>
                    <a:pt x="7" y="7"/>
                    <a:pt x="7" y="7"/>
                    <a:pt x="7" y="7"/>
                  </a:cubicBezTo>
                  <a:cubicBezTo>
                    <a:pt x="3" y="8"/>
                    <a:pt x="0" y="12"/>
                    <a:pt x="0" y="17"/>
                  </a:cubicBezTo>
                  <a:cubicBezTo>
                    <a:pt x="7" y="67"/>
                    <a:pt x="7" y="67"/>
                    <a:pt x="7" y="67"/>
                  </a:cubicBezTo>
                  <a:cubicBezTo>
                    <a:pt x="7" y="72"/>
                    <a:pt x="11" y="75"/>
                    <a:pt x="16" y="75"/>
                  </a:cubicBezTo>
                  <a:cubicBezTo>
                    <a:pt x="67" y="68"/>
                    <a:pt x="67" y="68"/>
                    <a:pt x="67" y="68"/>
                  </a:cubicBezTo>
                  <a:cubicBezTo>
                    <a:pt x="72" y="68"/>
                    <a:pt x="75" y="63"/>
                    <a:pt x="74" y="58"/>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0" name="iṣḷîḑè">
              <a:extLst>
                <a:ext uri="{FF2B5EF4-FFF2-40B4-BE49-F238E27FC236}">
                  <a16:creationId xmlns:a16="http://schemas.microsoft.com/office/drawing/2014/main" id="{5051FBE5-97ED-400F-BF97-2DD9FD33B3BF}"/>
                </a:ext>
              </a:extLst>
            </p:cNvPr>
            <p:cNvSpPr/>
            <p:nvPr userDrawn="1"/>
          </p:nvSpPr>
          <p:spPr bwMode="auto">
            <a:xfrm>
              <a:off x="4824328" y="2445866"/>
              <a:ext cx="215746" cy="215746"/>
            </a:xfrm>
            <a:custGeom>
              <a:avLst/>
              <a:gdLst>
                <a:gd name="T0" fmla="*/ 69 w 75"/>
                <a:gd name="T1" fmla="*/ 9 h 75"/>
                <a:gd name="T2" fmla="*/ 58 w 75"/>
                <a:gd name="T3" fmla="*/ 1 h 75"/>
                <a:gd name="T4" fmla="*/ 10 w 75"/>
                <a:gd name="T5" fmla="*/ 7 h 75"/>
                <a:gd name="T6" fmla="*/ 1 w 75"/>
                <a:gd name="T7" fmla="*/ 18 h 75"/>
                <a:gd name="T8" fmla="*/ 7 w 75"/>
                <a:gd name="T9" fmla="*/ 66 h 75"/>
                <a:gd name="T10" fmla="*/ 18 w 75"/>
                <a:gd name="T11" fmla="*/ 74 h 75"/>
                <a:gd name="T12" fmla="*/ 66 w 75"/>
                <a:gd name="T13" fmla="*/ 68 h 75"/>
                <a:gd name="T14" fmla="*/ 75 w 75"/>
                <a:gd name="T15" fmla="*/ 57 h 75"/>
                <a:gd name="T16" fmla="*/ 69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9" y="9"/>
                  </a:moveTo>
                  <a:cubicBezTo>
                    <a:pt x="68" y="4"/>
                    <a:pt x="63" y="0"/>
                    <a:pt x="58" y="1"/>
                  </a:cubicBezTo>
                  <a:cubicBezTo>
                    <a:pt x="10" y="7"/>
                    <a:pt x="10" y="7"/>
                    <a:pt x="10" y="7"/>
                  </a:cubicBezTo>
                  <a:cubicBezTo>
                    <a:pt x="4" y="7"/>
                    <a:pt x="0" y="12"/>
                    <a:pt x="1" y="18"/>
                  </a:cubicBezTo>
                  <a:cubicBezTo>
                    <a:pt x="7" y="66"/>
                    <a:pt x="7" y="66"/>
                    <a:pt x="7" y="66"/>
                  </a:cubicBezTo>
                  <a:cubicBezTo>
                    <a:pt x="8" y="71"/>
                    <a:pt x="13" y="75"/>
                    <a:pt x="18" y="74"/>
                  </a:cubicBezTo>
                  <a:cubicBezTo>
                    <a:pt x="66" y="68"/>
                    <a:pt x="66" y="68"/>
                    <a:pt x="66" y="68"/>
                  </a:cubicBezTo>
                  <a:cubicBezTo>
                    <a:pt x="72" y="67"/>
                    <a:pt x="75" y="63"/>
                    <a:pt x="75" y="57"/>
                  </a:cubicBezTo>
                  <a:lnTo>
                    <a:pt x="69"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1" name="ïŝľîḓé">
              <a:extLst>
                <a:ext uri="{FF2B5EF4-FFF2-40B4-BE49-F238E27FC236}">
                  <a16:creationId xmlns:a16="http://schemas.microsoft.com/office/drawing/2014/main" id="{81B2288C-7759-479D-AB52-4E56D836E8B3}"/>
                </a:ext>
              </a:extLst>
            </p:cNvPr>
            <p:cNvSpPr/>
            <p:nvPr userDrawn="1"/>
          </p:nvSpPr>
          <p:spPr bwMode="auto">
            <a:xfrm>
              <a:off x="5366324" y="2608992"/>
              <a:ext cx="213992" cy="215746"/>
            </a:xfrm>
            <a:custGeom>
              <a:avLst/>
              <a:gdLst>
                <a:gd name="T0" fmla="*/ 68 w 75"/>
                <a:gd name="T1" fmla="*/ 9 h 75"/>
                <a:gd name="T2" fmla="*/ 57 w 75"/>
                <a:gd name="T3" fmla="*/ 0 h 75"/>
                <a:gd name="T4" fmla="*/ 9 w 75"/>
                <a:gd name="T5" fmla="*/ 7 h 75"/>
                <a:gd name="T6" fmla="*/ 1 w 75"/>
                <a:gd name="T7" fmla="*/ 17 h 75"/>
                <a:gd name="T8" fmla="*/ 7 w 75"/>
                <a:gd name="T9" fmla="*/ 66 h 75"/>
                <a:gd name="T10" fmla="*/ 18 w 75"/>
                <a:gd name="T11" fmla="*/ 74 h 75"/>
                <a:gd name="T12" fmla="*/ 66 w 75"/>
                <a:gd name="T13" fmla="*/ 68 h 75"/>
                <a:gd name="T14" fmla="*/ 74 w 75"/>
                <a:gd name="T15" fmla="*/ 57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8" y="3"/>
                    <a:pt x="63" y="0"/>
                    <a:pt x="57" y="0"/>
                  </a:cubicBezTo>
                  <a:cubicBezTo>
                    <a:pt x="9" y="7"/>
                    <a:pt x="9" y="7"/>
                    <a:pt x="9" y="7"/>
                  </a:cubicBezTo>
                  <a:cubicBezTo>
                    <a:pt x="4" y="7"/>
                    <a:pt x="0" y="12"/>
                    <a:pt x="1" y="17"/>
                  </a:cubicBezTo>
                  <a:cubicBezTo>
                    <a:pt x="7" y="66"/>
                    <a:pt x="7" y="66"/>
                    <a:pt x="7" y="66"/>
                  </a:cubicBezTo>
                  <a:cubicBezTo>
                    <a:pt x="8" y="71"/>
                    <a:pt x="12" y="75"/>
                    <a:pt x="18" y="74"/>
                  </a:cubicBezTo>
                  <a:cubicBezTo>
                    <a:pt x="66" y="68"/>
                    <a:pt x="66" y="68"/>
                    <a:pt x="66" y="68"/>
                  </a:cubicBezTo>
                  <a:cubicBezTo>
                    <a:pt x="71" y="67"/>
                    <a:pt x="75" y="62"/>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2" name="íšliḍè">
              <a:extLst>
                <a:ext uri="{FF2B5EF4-FFF2-40B4-BE49-F238E27FC236}">
                  <a16:creationId xmlns:a16="http://schemas.microsoft.com/office/drawing/2014/main" id="{68B248B7-1304-4462-ADA7-03084FA1ABF4}"/>
                </a:ext>
              </a:extLst>
            </p:cNvPr>
            <p:cNvSpPr/>
            <p:nvPr userDrawn="1"/>
          </p:nvSpPr>
          <p:spPr bwMode="auto">
            <a:xfrm>
              <a:off x="5810093" y="2551108"/>
              <a:ext cx="215746" cy="215746"/>
            </a:xfrm>
            <a:custGeom>
              <a:avLst/>
              <a:gdLst>
                <a:gd name="T0" fmla="*/ 68 w 75"/>
                <a:gd name="T1" fmla="*/ 9 h 75"/>
                <a:gd name="T2" fmla="*/ 57 w 75"/>
                <a:gd name="T3" fmla="*/ 1 h 75"/>
                <a:gd name="T4" fmla="*/ 9 w 75"/>
                <a:gd name="T5" fmla="*/ 7 h 75"/>
                <a:gd name="T6" fmla="*/ 1 w 75"/>
                <a:gd name="T7" fmla="*/ 18 h 75"/>
                <a:gd name="T8" fmla="*/ 7 w 75"/>
                <a:gd name="T9" fmla="*/ 66 h 75"/>
                <a:gd name="T10" fmla="*/ 18 w 75"/>
                <a:gd name="T11" fmla="*/ 74 h 75"/>
                <a:gd name="T12" fmla="*/ 66 w 75"/>
                <a:gd name="T13" fmla="*/ 68 h 75"/>
                <a:gd name="T14" fmla="*/ 74 w 75"/>
                <a:gd name="T15" fmla="*/ 57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7" y="4"/>
                    <a:pt x="62" y="0"/>
                    <a:pt x="57" y="1"/>
                  </a:cubicBezTo>
                  <a:cubicBezTo>
                    <a:pt x="9" y="7"/>
                    <a:pt x="9" y="7"/>
                    <a:pt x="9" y="7"/>
                  </a:cubicBezTo>
                  <a:cubicBezTo>
                    <a:pt x="4" y="8"/>
                    <a:pt x="0" y="12"/>
                    <a:pt x="1" y="18"/>
                  </a:cubicBezTo>
                  <a:cubicBezTo>
                    <a:pt x="7" y="66"/>
                    <a:pt x="7" y="66"/>
                    <a:pt x="7" y="66"/>
                  </a:cubicBezTo>
                  <a:cubicBezTo>
                    <a:pt x="7" y="71"/>
                    <a:pt x="12" y="75"/>
                    <a:pt x="18" y="74"/>
                  </a:cubicBezTo>
                  <a:cubicBezTo>
                    <a:pt x="66" y="68"/>
                    <a:pt x="66" y="68"/>
                    <a:pt x="66" y="68"/>
                  </a:cubicBezTo>
                  <a:cubicBezTo>
                    <a:pt x="71" y="68"/>
                    <a:pt x="75" y="63"/>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3" name="ïS1îdè">
              <a:extLst>
                <a:ext uri="{FF2B5EF4-FFF2-40B4-BE49-F238E27FC236}">
                  <a16:creationId xmlns:a16="http://schemas.microsoft.com/office/drawing/2014/main" id="{B45DC571-0060-4B1A-9A45-D9D4FBE7E258}"/>
                </a:ext>
              </a:extLst>
            </p:cNvPr>
            <p:cNvSpPr/>
            <p:nvPr userDrawn="1"/>
          </p:nvSpPr>
          <p:spPr bwMode="auto">
            <a:xfrm>
              <a:off x="5592593" y="2580927"/>
              <a:ext cx="215746" cy="213992"/>
            </a:xfrm>
            <a:custGeom>
              <a:avLst/>
              <a:gdLst>
                <a:gd name="T0" fmla="*/ 69 w 75"/>
                <a:gd name="T1" fmla="*/ 9 h 75"/>
                <a:gd name="T2" fmla="*/ 58 w 75"/>
                <a:gd name="T3" fmla="*/ 0 h 75"/>
                <a:gd name="T4" fmla="*/ 10 w 75"/>
                <a:gd name="T5" fmla="*/ 6 h 75"/>
                <a:gd name="T6" fmla="*/ 1 w 75"/>
                <a:gd name="T7" fmla="*/ 17 h 75"/>
                <a:gd name="T8" fmla="*/ 7 w 75"/>
                <a:gd name="T9" fmla="*/ 65 h 75"/>
                <a:gd name="T10" fmla="*/ 18 w 75"/>
                <a:gd name="T11" fmla="*/ 74 h 75"/>
                <a:gd name="T12" fmla="*/ 66 w 75"/>
                <a:gd name="T13" fmla="*/ 68 h 75"/>
                <a:gd name="T14" fmla="*/ 75 w 75"/>
                <a:gd name="T15" fmla="*/ 57 h 75"/>
                <a:gd name="T16" fmla="*/ 69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9" y="9"/>
                  </a:moveTo>
                  <a:cubicBezTo>
                    <a:pt x="68" y="3"/>
                    <a:pt x="63" y="0"/>
                    <a:pt x="58" y="0"/>
                  </a:cubicBezTo>
                  <a:cubicBezTo>
                    <a:pt x="10" y="6"/>
                    <a:pt x="10" y="6"/>
                    <a:pt x="10" y="6"/>
                  </a:cubicBezTo>
                  <a:cubicBezTo>
                    <a:pt x="4" y="7"/>
                    <a:pt x="0" y="12"/>
                    <a:pt x="1" y="17"/>
                  </a:cubicBezTo>
                  <a:cubicBezTo>
                    <a:pt x="7" y="65"/>
                    <a:pt x="7" y="65"/>
                    <a:pt x="7" y="65"/>
                  </a:cubicBezTo>
                  <a:cubicBezTo>
                    <a:pt x="8" y="71"/>
                    <a:pt x="13" y="75"/>
                    <a:pt x="18" y="74"/>
                  </a:cubicBezTo>
                  <a:cubicBezTo>
                    <a:pt x="66" y="68"/>
                    <a:pt x="66" y="68"/>
                    <a:pt x="66" y="68"/>
                  </a:cubicBezTo>
                  <a:cubicBezTo>
                    <a:pt x="72" y="67"/>
                    <a:pt x="75" y="62"/>
                    <a:pt x="75" y="57"/>
                  </a:cubicBezTo>
                  <a:lnTo>
                    <a:pt x="69"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4" name="iṣḷïdé">
              <a:extLst>
                <a:ext uri="{FF2B5EF4-FFF2-40B4-BE49-F238E27FC236}">
                  <a16:creationId xmlns:a16="http://schemas.microsoft.com/office/drawing/2014/main" id="{F2BDBDFE-867A-4C12-944B-102E31EB81D5}"/>
                </a:ext>
              </a:extLst>
            </p:cNvPr>
            <p:cNvSpPr/>
            <p:nvPr userDrawn="1"/>
          </p:nvSpPr>
          <p:spPr bwMode="auto">
            <a:xfrm>
              <a:off x="4250761" y="2749314"/>
              <a:ext cx="215746" cy="215746"/>
            </a:xfrm>
            <a:custGeom>
              <a:avLst/>
              <a:gdLst>
                <a:gd name="T0" fmla="*/ 68 w 75"/>
                <a:gd name="T1" fmla="*/ 9 h 75"/>
                <a:gd name="T2" fmla="*/ 58 w 75"/>
                <a:gd name="T3" fmla="*/ 1 h 75"/>
                <a:gd name="T4" fmla="*/ 9 w 75"/>
                <a:gd name="T5" fmla="*/ 7 h 75"/>
                <a:gd name="T6" fmla="*/ 1 w 75"/>
                <a:gd name="T7" fmla="*/ 18 h 75"/>
                <a:gd name="T8" fmla="*/ 7 w 75"/>
                <a:gd name="T9" fmla="*/ 66 h 75"/>
                <a:gd name="T10" fmla="*/ 18 w 75"/>
                <a:gd name="T11" fmla="*/ 74 h 75"/>
                <a:gd name="T12" fmla="*/ 66 w 75"/>
                <a:gd name="T13" fmla="*/ 68 h 75"/>
                <a:gd name="T14" fmla="*/ 74 w 75"/>
                <a:gd name="T15" fmla="*/ 57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8" y="4"/>
                    <a:pt x="63" y="0"/>
                    <a:pt x="58" y="1"/>
                  </a:cubicBezTo>
                  <a:cubicBezTo>
                    <a:pt x="9" y="7"/>
                    <a:pt x="9" y="7"/>
                    <a:pt x="9" y="7"/>
                  </a:cubicBezTo>
                  <a:cubicBezTo>
                    <a:pt x="4" y="8"/>
                    <a:pt x="0" y="12"/>
                    <a:pt x="1" y="18"/>
                  </a:cubicBezTo>
                  <a:cubicBezTo>
                    <a:pt x="7" y="66"/>
                    <a:pt x="7" y="66"/>
                    <a:pt x="7" y="66"/>
                  </a:cubicBezTo>
                  <a:cubicBezTo>
                    <a:pt x="8" y="71"/>
                    <a:pt x="13" y="75"/>
                    <a:pt x="18" y="74"/>
                  </a:cubicBezTo>
                  <a:cubicBezTo>
                    <a:pt x="66" y="68"/>
                    <a:pt x="66" y="68"/>
                    <a:pt x="66" y="68"/>
                  </a:cubicBezTo>
                  <a:cubicBezTo>
                    <a:pt x="71" y="68"/>
                    <a:pt x="75" y="63"/>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5" name="íŝliďê">
              <a:extLst>
                <a:ext uri="{FF2B5EF4-FFF2-40B4-BE49-F238E27FC236}">
                  <a16:creationId xmlns:a16="http://schemas.microsoft.com/office/drawing/2014/main" id="{331F42D9-7497-43AB-A77E-DC3C9D4D77C6}"/>
                </a:ext>
              </a:extLst>
            </p:cNvPr>
            <p:cNvSpPr/>
            <p:nvPr userDrawn="1"/>
          </p:nvSpPr>
          <p:spPr bwMode="auto">
            <a:xfrm>
              <a:off x="4694530" y="2693185"/>
              <a:ext cx="215746" cy="213992"/>
            </a:xfrm>
            <a:custGeom>
              <a:avLst/>
              <a:gdLst>
                <a:gd name="T0" fmla="*/ 68 w 75"/>
                <a:gd name="T1" fmla="*/ 10 h 75"/>
                <a:gd name="T2" fmla="*/ 57 w 75"/>
                <a:gd name="T3" fmla="*/ 1 h 75"/>
                <a:gd name="T4" fmla="*/ 9 w 75"/>
                <a:gd name="T5" fmla="*/ 7 h 75"/>
                <a:gd name="T6" fmla="*/ 1 w 75"/>
                <a:gd name="T7" fmla="*/ 18 h 75"/>
                <a:gd name="T8" fmla="*/ 7 w 75"/>
                <a:gd name="T9" fmla="*/ 66 h 75"/>
                <a:gd name="T10" fmla="*/ 18 w 75"/>
                <a:gd name="T11" fmla="*/ 75 h 75"/>
                <a:gd name="T12" fmla="*/ 66 w 75"/>
                <a:gd name="T13" fmla="*/ 69 h 75"/>
                <a:gd name="T14" fmla="*/ 74 w 75"/>
                <a:gd name="T15" fmla="*/ 58 h 75"/>
                <a:gd name="T16" fmla="*/ 68 w 75"/>
                <a:gd name="T17" fmla="*/ 1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10"/>
                  </a:moveTo>
                  <a:cubicBezTo>
                    <a:pt x="67" y="4"/>
                    <a:pt x="63" y="0"/>
                    <a:pt x="57" y="1"/>
                  </a:cubicBezTo>
                  <a:cubicBezTo>
                    <a:pt x="9" y="7"/>
                    <a:pt x="9" y="7"/>
                    <a:pt x="9" y="7"/>
                  </a:cubicBezTo>
                  <a:cubicBezTo>
                    <a:pt x="4" y="8"/>
                    <a:pt x="0" y="13"/>
                    <a:pt x="1" y="18"/>
                  </a:cubicBezTo>
                  <a:cubicBezTo>
                    <a:pt x="7" y="66"/>
                    <a:pt x="7" y="66"/>
                    <a:pt x="7" y="66"/>
                  </a:cubicBezTo>
                  <a:cubicBezTo>
                    <a:pt x="7" y="72"/>
                    <a:pt x="12" y="75"/>
                    <a:pt x="18" y="75"/>
                  </a:cubicBezTo>
                  <a:cubicBezTo>
                    <a:pt x="66" y="69"/>
                    <a:pt x="66" y="69"/>
                    <a:pt x="66" y="69"/>
                  </a:cubicBezTo>
                  <a:cubicBezTo>
                    <a:pt x="71" y="68"/>
                    <a:pt x="75" y="63"/>
                    <a:pt x="74" y="58"/>
                  </a:cubicBezTo>
                  <a:lnTo>
                    <a:pt x="68"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6" name="ïŝ1ïḋé">
              <a:extLst>
                <a:ext uri="{FF2B5EF4-FFF2-40B4-BE49-F238E27FC236}">
                  <a16:creationId xmlns:a16="http://schemas.microsoft.com/office/drawing/2014/main" id="{B1E9A615-00B6-4676-AF23-6C9FE80CEDAE}"/>
                </a:ext>
              </a:extLst>
            </p:cNvPr>
            <p:cNvSpPr/>
            <p:nvPr userDrawn="1"/>
          </p:nvSpPr>
          <p:spPr bwMode="auto">
            <a:xfrm>
              <a:off x="4480538" y="2721249"/>
              <a:ext cx="213992" cy="213992"/>
            </a:xfrm>
            <a:custGeom>
              <a:avLst/>
              <a:gdLst>
                <a:gd name="T0" fmla="*/ 68 w 75"/>
                <a:gd name="T1" fmla="*/ 9 h 75"/>
                <a:gd name="T2" fmla="*/ 57 w 75"/>
                <a:gd name="T3" fmla="*/ 1 h 75"/>
                <a:gd name="T4" fmla="*/ 9 w 75"/>
                <a:gd name="T5" fmla="*/ 7 h 75"/>
                <a:gd name="T6" fmla="*/ 0 w 75"/>
                <a:gd name="T7" fmla="*/ 18 h 75"/>
                <a:gd name="T8" fmla="*/ 6 w 75"/>
                <a:gd name="T9" fmla="*/ 66 h 75"/>
                <a:gd name="T10" fmla="*/ 17 w 75"/>
                <a:gd name="T11" fmla="*/ 74 h 75"/>
                <a:gd name="T12" fmla="*/ 65 w 75"/>
                <a:gd name="T13" fmla="*/ 68 h 75"/>
                <a:gd name="T14" fmla="*/ 74 w 75"/>
                <a:gd name="T15" fmla="*/ 57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7" y="4"/>
                    <a:pt x="62" y="0"/>
                    <a:pt x="57" y="1"/>
                  </a:cubicBezTo>
                  <a:cubicBezTo>
                    <a:pt x="9" y="7"/>
                    <a:pt x="9" y="7"/>
                    <a:pt x="9" y="7"/>
                  </a:cubicBezTo>
                  <a:cubicBezTo>
                    <a:pt x="3" y="7"/>
                    <a:pt x="0" y="12"/>
                    <a:pt x="0" y="18"/>
                  </a:cubicBezTo>
                  <a:cubicBezTo>
                    <a:pt x="6" y="66"/>
                    <a:pt x="6" y="66"/>
                    <a:pt x="6" y="66"/>
                  </a:cubicBezTo>
                  <a:cubicBezTo>
                    <a:pt x="7" y="71"/>
                    <a:pt x="12" y="75"/>
                    <a:pt x="17" y="74"/>
                  </a:cubicBezTo>
                  <a:cubicBezTo>
                    <a:pt x="65" y="68"/>
                    <a:pt x="65" y="68"/>
                    <a:pt x="65" y="68"/>
                  </a:cubicBezTo>
                  <a:cubicBezTo>
                    <a:pt x="71" y="67"/>
                    <a:pt x="75" y="63"/>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7" name="íṥḻîďê">
              <a:extLst>
                <a:ext uri="{FF2B5EF4-FFF2-40B4-BE49-F238E27FC236}">
                  <a16:creationId xmlns:a16="http://schemas.microsoft.com/office/drawing/2014/main" id="{1EF7BE11-BB7B-404B-92E4-7D29BE8EADF5}"/>
                </a:ext>
              </a:extLst>
            </p:cNvPr>
            <p:cNvSpPr/>
            <p:nvPr userDrawn="1"/>
          </p:nvSpPr>
          <p:spPr bwMode="auto">
            <a:xfrm>
              <a:off x="3568443" y="2835261"/>
              <a:ext cx="215746" cy="215746"/>
            </a:xfrm>
            <a:custGeom>
              <a:avLst/>
              <a:gdLst>
                <a:gd name="T0" fmla="*/ 68 w 75"/>
                <a:gd name="T1" fmla="*/ 9 h 75"/>
                <a:gd name="T2" fmla="*/ 57 w 75"/>
                <a:gd name="T3" fmla="*/ 1 h 75"/>
                <a:gd name="T4" fmla="*/ 9 w 75"/>
                <a:gd name="T5" fmla="*/ 7 h 75"/>
                <a:gd name="T6" fmla="*/ 1 w 75"/>
                <a:gd name="T7" fmla="*/ 18 h 75"/>
                <a:gd name="T8" fmla="*/ 7 w 75"/>
                <a:gd name="T9" fmla="*/ 66 h 75"/>
                <a:gd name="T10" fmla="*/ 18 w 75"/>
                <a:gd name="T11" fmla="*/ 74 h 75"/>
                <a:gd name="T12" fmla="*/ 66 w 75"/>
                <a:gd name="T13" fmla="*/ 68 h 75"/>
                <a:gd name="T14" fmla="*/ 74 w 75"/>
                <a:gd name="T15" fmla="*/ 58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8" y="4"/>
                    <a:pt x="63" y="0"/>
                    <a:pt x="57" y="1"/>
                  </a:cubicBezTo>
                  <a:cubicBezTo>
                    <a:pt x="9" y="7"/>
                    <a:pt x="9" y="7"/>
                    <a:pt x="9" y="7"/>
                  </a:cubicBezTo>
                  <a:cubicBezTo>
                    <a:pt x="4" y="8"/>
                    <a:pt x="0" y="13"/>
                    <a:pt x="1" y="18"/>
                  </a:cubicBezTo>
                  <a:cubicBezTo>
                    <a:pt x="7" y="66"/>
                    <a:pt x="7" y="66"/>
                    <a:pt x="7" y="66"/>
                  </a:cubicBezTo>
                  <a:cubicBezTo>
                    <a:pt x="8" y="71"/>
                    <a:pt x="12" y="75"/>
                    <a:pt x="18" y="74"/>
                  </a:cubicBezTo>
                  <a:cubicBezTo>
                    <a:pt x="66" y="68"/>
                    <a:pt x="66" y="68"/>
                    <a:pt x="66" y="68"/>
                  </a:cubicBezTo>
                  <a:cubicBezTo>
                    <a:pt x="71" y="68"/>
                    <a:pt x="75" y="63"/>
                    <a:pt x="74" y="58"/>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8" name="íŝļíḑè">
              <a:extLst>
                <a:ext uri="{FF2B5EF4-FFF2-40B4-BE49-F238E27FC236}">
                  <a16:creationId xmlns:a16="http://schemas.microsoft.com/office/drawing/2014/main" id="{CA1246E3-321A-4869-AF37-22A4B926A506}"/>
                </a:ext>
              </a:extLst>
            </p:cNvPr>
            <p:cNvSpPr/>
            <p:nvPr userDrawn="1"/>
          </p:nvSpPr>
          <p:spPr bwMode="auto">
            <a:xfrm>
              <a:off x="4024490" y="2779132"/>
              <a:ext cx="215746" cy="213992"/>
            </a:xfrm>
            <a:custGeom>
              <a:avLst/>
              <a:gdLst>
                <a:gd name="T0" fmla="*/ 68 w 75"/>
                <a:gd name="T1" fmla="*/ 9 h 75"/>
                <a:gd name="T2" fmla="*/ 57 w 75"/>
                <a:gd name="T3" fmla="*/ 1 h 75"/>
                <a:gd name="T4" fmla="*/ 9 w 75"/>
                <a:gd name="T5" fmla="*/ 7 h 75"/>
                <a:gd name="T6" fmla="*/ 1 w 75"/>
                <a:gd name="T7" fmla="*/ 18 h 75"/>
                <a:gd name="T8" fmla="*/ 7 w 75"/>
                <a:gd name="T9" fmla="*/ 66 h 75"/>
                <a:gd name="T10" fmla="*/ 18 w 75"/>
                <a:gd name="T11" fmla="*/ 74 h 75"/>
                <a:gd name="T12" fmla="*/ 66 w 75"/>
                <a:gd name="T13" fmla="*/ 68 h 75"/>
                <a:gd name="T14" fmla="*/ 74 w 75"/>
                <a:gd name="T15" fmla="*/ 57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7" y="4"/>
                    <a:pt x="62" y="0"/>
                    <a:pt x="57" y="1"/>
                  </a:cubicBezTo>
                  <a:cubicBezTo>
                    <a:pt x="9" y="7"/>
                    <a:pt x="9" y="7"/>
                    <a:pt x="9" y="7"/>
                  </a:cubicBezTo>
                  <a:cubicBezTo>
                    <a:pt x="4" y="8"/>
                    <a:pt x="0" y="12"/>
                    <a:pt x="1" y="18"/>
                  </a:cubicBezTo>
                  <a:cubicBezTo>
                    <a:pt x="7" y="66"/>
                    <a:pt x="7" y="66"/>
                    <a:pt x="7" y="66"/>
                  </a:cubicBezTo>
                  <a:cubicBezTo>
                    <a:pt x="7" y="71"/>
                    <a:pt x="12" y="75"/>
                    <a:pt x="18" y="74"/>
                  </a:cubicBezTo>
                  <a:cubicBezTo>
                    <a:pt x="66" y="68"/>
                    <a:pt x="66" y="68"/>
                    <a:pt x="66" y="68"/>
                  </a:cubicBezTo>
                  <a:cubicBezTo>
                    <a:pt x="71" y="68"/>
                    <a:pt x="75" y="63"/>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59" name="iṩļiḍê">
              <a:extLst>
                <a:ext uri="{FF2B5EF4-FFF2-40B4-BE49-F238E27FC236}">
                  <a16:creationId xmlns:a16="http://schemas.microsoft.com/office/drawing/2014/main" id="{66E0B940-69C2-4C4C-AB4B-6AAEBF4FE8BA}"/>
                </a:ext>
              </a:extLst>
            </p:cNvPr>
            <p:cNvSpPr/>
            <p:nvPr userDrawn="1"/>
          </p:nvSpPr>
          <p:spPr bwMode="auto">
            <a:xfrm>
              <a:off x="3798221" y="2807196"/>
              <a:ext cx="212238" cy="213992"/>
            </a:xfrm>
            <a:custGeom>
              <a:avLst/>
              <a:gdLst>
                <a:gd name="T0" fmla="*/ 68 w 74"/>
                <a:gd name="T1" fmla="*/ 9 h 75"/>
                <a:gd name="T2" fmla="*/ 57 w 74"/>
                <a:gd name="T3" fmla="*/ 1 h 75"/>
                <a:gd name="T4" fmla="*/ 9 w 74"/>
                <a:gd name="T5" fmla="*/ 7 h 75"/>
                <a:gd name="T6" fmla="*/ 0 w 74"/>
                <a:gd name="T7" fmla="*/ 18 h 75"/>
                <a:gd name="T8" fmla="*/ 6 w 74"/>
                <a:gd name="T9" fmla="*/ 66 h 75"/>
                <a:gd name="T10" fmla="*/ 17 w 74"/>
                <a:gd name="T11" fmla="*/ 74 h 75"/>
                <a:gd name="T12" fmla="*/ 65 w 74"/>
                <a:gd name="T13" fmla="*/ 68 h 75"/>
                <a:gd name="T14" fmla="*/ 74 w 74"/>
                <a:gd name="T15" fmla="*/ 57 h 75"/>
                <a:gd name="T16" fmla="*/ 68 w 74"/>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75">
                  <a:moveTo>
                    <a:pt x="68" y="9"/>
                  </a:moveTo>
                  <a:cubicBezTo>
                    <a:pt x="67" y="4"/>
                    <a:pt x="62" y="0"/>
                    <a:pt x="57" y="1"/>
                  </a:cubicBezTo>
                  <a:cubicBezTo>
                    <a:pt x="9" y="7"/>
                    <a:pt x="9" y="7"/>
                    <a:pt x="9" y="7"/>
                  </a:cubicBezTo>
                  <a:cubicBezTo>
                    <a:pt x="3" y="8"/>
                    <a:pt x="0" y="12"/>
                    <a:pt x="0" y="18"/>
                  </a:cubicBezTo>
                  <a:cubicBezTo>
                    <a:pt x="6" y="66"/>
                    <a:pt x="6" y="66"/>
                    <a:pt x="6" y="66"/>
                  </a:cubicBezTo>
                  <a:cubicBezTo>
                    <a:pt x="7" y="71"/>
                    <a:pt x="12" y="75"/>
                    <a:pt x="17" y="74"/>
                  </a:cubicBezTo>
                  <a:cubicBezTo>
                    <a:pt x="65" y="68"/>
                    <a:pt x="65" y="68"/>
                    <a:pt x="65" y="68"/>
                  </a:cubicBezTo>
                  <a:cubicBezTo>
                    <a:pt x="71" y="68"/>
                    <a:pt x="74" y="63"/>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0" name="îsḷïḋe">
              <a:extLst>
                <a:ext uri="{FF2B5EF4-FFF2-40B4-BE49-F238E27FC236}">
                  <a16:creationId xmlns:a16="http://schemas.microsoft.com/office/drawing/2014/main" id="{10C37141-0B4B-4F66-8608-69B62B27F7D4}"/>
                </a:ext>
              </a:extLst>
            </p:cNvPr>
            <p:cNvSpPr/>
            <p:nvPr userDrawn="1"/>
          </p:nvSpPr>
          <p:spPr bwMode="auto">
            <a:xfrm>
              <a:off x="5140053" y="2637056"/>
              <a:ext cx="213992" cy="215746"/>
            </a:xfrm>
            <a:custGeom>
              <a:avLst/>
              <a:gdLst>
                <a:gd name="T0" fmla="*/ 68 w 75"/>
                <a:gd name="T1" fmla="*/ 9 h 75"/>
                <a:gd name="T2" fmla="*/ 57 w 75"/>
                <a:gd name="T3" fmla="*/ 0 h 75"/>
                <a:gd name="T4" fmla="*/ 9 w 75"/>
                <a:gd name="T5" fmla="*/ 7 h 75"/>
                <a:gd name="T6" fmla="*/ 0 w 75"/>
                <a:gd name="T7" fmla="*/ 17 h 75"/>
                <a:gd name="T8" fmla="*/ 7 w 75"/>
                <a:gd name="T9" fmla="*/ 66 h 75"/>
                <a:gd name="T10" fmla="*/ 17 w 75"/>
                <a:gd name="T11" fmla="*/ 74 h 75"/>
                <a:gd name="T12" fmla="*/ 66 w 75"/>
                <a:gd name="T13" fmla="*/ 68 h 75"/>
                <a:gd name="T14" fmla="*/ 74 w 75"/>
                <a:gd name="T15" fmla="*/ 57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7" y="4"/>
                    <a:pt x="62" y="0"/>
                    <a:pt x="57" y="0"/>
                  </a:cubicBezTo>
                  <a:cubicBezTo>
                    <a:pt x="9" y="7"/>
                    <a:pt x="9" y="7"/>
                    <a:pt x="9" y="7"/>
                  </a:cubicBezTo>
                  <a:cubicBezTo>
                    <a:pt x="4" y="7"/>
                    <a:pt x="0" y="12"/>
                    <a:pt x="0" y="17"/>
                  </a:cubicBezTo>
                  <a:cubicBezTo>
                    <a:pt x="7" y="66"/>
                    <a:pt x="7" y="66"/>
                    <a:pt x="7" y="66"/>
                  </a:cubicBezTo>
                  <a:cubicBezTo>
                    <a:pt x="7" y="71"/>
                    <a:pt x="12" y="75"/>
                    <a:pt x="17" y="74"/>
                  </a:cubicBezTo>
                  <a:cubicBezTo>
                    <a:pt x="66" y="68"/>
                    <a:pt x="66" y="68"/>
                    <a:pt x="66" y="68"/>
                  </a:cubicBezTo>
                  <a:cubicBezTo>
                    <a:pt x="71" y="67"/>
                    <a:pt x="75" y="62"/>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1" name="ísḻíḋé">
              <a:extLst>
                <a:ext uri="{FF2B5EF4-FFF2-40B4-BE49-F238E27FC236}">
                  <a16:creationId xmlns:a16="http://schemas.microsoft.com/office/drawing/2014/main" id="{402EC13D-31ED-445D-8572-396739A2C5B8}"/>
                </a:ext>
              </a:extLst>
            </p:cNvPr>
            <p:cNvSpPr/>
            <p:nvPr userDrawn="1"/>
          </p:nvSpPr>
          <p:spPr bwMode="auto">
            <a:xfrm>
              <a:off x="4922554" y="2663366"/>
              <a:ext cx="213992" cy="215746"/>
            </a:xfrm>
            <a:custGeom>
              <a:avLst/>
              <a:gdLst>
                <a:gd name="T0" fmla="*/ 75 w 75"/>
                <a:gd name="T1" fmla="*/ 59 h 75"/>
                <a:gd name="T2" fmla="*/ 68 w 75"/>
                <a:gd name="T3" fmla="*/ 8 h 75"/>
                <a:gd name="T4" fmla="*/ 59 w 75"/>
                <a:gd name="T5" fmla="*/ 1 h 75"/>
                <a:gd name="T6" fmla="*/ 8 w 75"/>
                <a:gd name="T7" fmla="*/ 7 h 75"/>
                <a:gd name="T8" fmla="*/ 1 w 75"/>
                <a:gd name="T9" fmla="*/ 17 h 75"/>
                <a:gd name="T10" fmla="*/ 7 w 75"/>
                <a:gd name="T11" fmla="*/ 68 h 75"/>
                <a:gd name="T12" fmla="*/ 17 w 75"/>
                <a:gd name="T13" fmla="*/ 75 h 75"/>
                <a:gd name="T14" fmla="*/ 68 w 75"/>
                <a:gd name="T15" fmla="*/ 68 h 75"/>
                <a:gd name="T16" fmla="*/ 75 w 75"/>
                <a:gd name="T17" fmla="*/ 5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75" y="59"/>
                  </a:moveTo>
                  <a:cubicBezTo>
                    <a:pt x="68" y="8"/>
                    <a:pt x="68" y="8"/>
                    <a:pt x="68" y="8"/>
                  </a:cubicBezTo>
                  <a:cubicBezTo>
                    <a:pt x="68" y="3"/>
                    <a:pt x="64" y="0"/>
                    <a:pt x="59" y="1"/>
                  </a:cubicBezTo>
                  <a:cubicBezTo>
                    <a:pt x="8" y="7"/>
                    <a:pt x="8" y="7"/>
                    <a:pt x="8" y="7"/>
                  </a:cubicBezTo>
                  <a:cubicBezTo>
                    <a:pt x="3" y="8"/>
                    <a:pt x="0" y="11"/>
                    <a:pt x="1" y="17"/>
                  </a:cubicBezTo>
                  <a:cubicBezTo>
                    <a:pt x="7" y="68"/>
                    <a:pt x="7" y="68"/>
                    <a:pt x="7" y="68"/>
                  </a:cubicBezTo>
                  <a:cubicBezTo>
                    <a:pt x="8" y="73"/>
                    <a:pt x="12" y="75"/>
                    <a:pt x="17" y="75"/>
                  </a:cubicBezTo>
                  <a:cubicBezTo>
                    <a:pt x="68" y="68"/>
                    <a:pt x="68" y="68"/>
                    <a:pt x="68" y="68"/>
                  </a:cubicBezTo>
                  <a:cubicBezTo>
                    <a:pt x="73" y="68"/>
                    <a:pt x="75" y="64"/>
                    <a:pt x="75" y="5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2" name="íšḷíḋè">
              <a:extLst>
                <a:ext uri="{FF2B5EF4-FFF2-40B4-BE49-F238E27FC236}">
                  <a16:creationId xmlns:a16="http://schemas.microsoft.com/office/drawing/2014/main" id="{ECCC5147-7D8B-41AF-8B8F-453470B0C442}"/>
                </a:ext>
              </a:extLst>
            </p:cNvPr>
            <p:cNvSpPr/>
            <p:nvPr userDrawn="1"/>
          </p:nvSpPr>
          <p:spPr bwMode="auto">
            <a:xfrm>
              <a:off x="5506646" y="2810704"/>
              <a:ext cx="215746" cy="213992"/>
            </a:xfrm>
            <a:custGeom>
              <a:avLst/>
              <a:gdLst>
                <a:gd name="T0" fmla="*/ 69 w 75"/>
                <a:gd name="T1" fmla="*/ 9 h 75"/>
                <a:gd name="T2" fmla="*/ 58 w 75"/>
                <a:gd name="T3" fmla="*/ 1 h 75"/>
                <a:gd name="T4" fmla="*/ 9 w 75"/>
                <a:gd name="T5" fmla="*/ 7 h 75"/>
                <a:gd name="T6" fmla="*/ 1 w 75"/>
                <a:gd name="T7" fmla="*/ 18 h 75"/>
                <a:gd name="T8" fmla="*/ 7 w 75"/>
                <a:gd name="T9" fmla="*/ 66 h 75"/>
                <a:gd name="T10" fmla="*/ 18 w 75"/>
                <a:gd name="T11" fmla="*/ 74 h 75"/>
                <a:gd name="T12" fmla="*/ 66 w 75"/>
                <a:gd name="T13" fmla="*/ 68 h 75"/>
                <a:gd name="T14" fmla="*/ 75 w 75"/>
                <a:gd name="T15" fmla="*/ 57 h 75"/>
                <a:gd name="T16" fmla="*/ 69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9" y="9"/>
                  </a:moveTo>
                  <a:cubicBezTo>
                    <a:pt x="68" y="4"/>
                    <a:pt x="63" y="0"/>
                    <a:pt x="58" y="1"/>
                  </a:cubicBezTo>
                  <a:cubicBezTo>
                    <a:pt x="9" y="7"/>
                    <a:pt x="9" y="7"/>
                    <a:pt x="9" y="7"/>
                  </a:cubicBezTo>
                  <a:cubicBezTo>
                    <a:pt x="4" y="8"/>
                    <a:pt x="0" y="12"/>
                    <a:pt x="1" y="18"/>
                  </a:cubicBezTo>
                  <a:cubicBezTo>
                    <a:pt x="7" y="66"/>
                    <a:pt x="7" y="66"/>
                    <a:pt x="7" y="66"/>
                  </a:cubicBezTo>
                  <a:cubicBezTo>
                    <a:pt x="8" y="71"/>
                    <a:pt x="13" y="75"/>
                    <a:pt x="18" y="74"/>
                  </a:cubicBezTo>
                  <a:cubicBezTo>
                    <a:pt x="66" y="68"/>
                    <a:pt x="66" y="68"/>
                    <a:pt x="66" y="68"/>
                  </a:cubicBezTo>
                  <a:cubicBezTo>
                    <a:pt x="72" y="68"/>
                    <a:pt x="75" y="63"/>
                    <a:pt x="75" y="57"/>
                  </a:cubicBezTo>
                  <a:lnTo>
                    <a:pt x="69"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3" name="îṥḷïḑè">
              <a:extLst>
                <a:ext uri="{FF2B5EF4-FFF2-40B4-BE49-F238E27FC236}">
                  <a16:creationId xmlns:a16="http://schemas.microsoft.com/office/drawing/2014/main" id="{44700A95-D3ED-4D01-9361-9CDF9CF52E94}"/>
                </a:ext>
              </a:extLst>
            </p:cNvPr>
            <p:cNvSpPr/>
            <p:nvPr userDrawn="1"/>
          </p:nvSpPr>
          <p:spPr bwMode="auto">
            <a:xfrm>
              <a:off x="5724146" y="2780886"/>
              <a:ext cx="238548" cy="226270"/>
            </a:xfrm>
            <a:custGeom>
              <a:avLst/>
              <a:gdLst>
                <a:gd name="T0" fmla="*/ 21 w 83"/>
                <a:gd name="T1" fmla="*/ 78 h 79"/>
                <a:gd name="T2" fmla="*/ 72 w 83"/>
                <a:gd name="T3" fmla="*/ 72 h 79"/>
                <a:gd name="T4" fmla="*/ 82 w 83"/>
                <a:gd name="T5" fmla="*/ 59 h 79"/>
                <a:gd name="T6" fmla="*/ 76 w 83"/>
                <a:gd name="T7" fmla="*/ 8 h 79"/>
                <a:gd name="T8" fmla="*/ 63 w 83"/>
                <a:gd name="T9" fmla="*/ 0 h 79"/>
                <a:gd name="T10" fmla="*/ 12 w 83"/>
                <a:gd name="T11" fmla="*/ 7 h 79"/>
                <a:gd name="T12" fmla="*/ 0 w 83"/>
                <a:gd name="T13" fmla="*/ 18 h 79"/>
                <a:gd name="T14" fmla="*/ 7 w 83"/>
                <a:gd name="T15" fmla="*/ 69 h 79"/>
                <a:gd name="T16" fmla="*/ 21 w 83"/>
                <a:gd name="T17" fmla="*/ 78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79">
                  <a:moveTo>
                    <a:pt x="21" y="78"/>
                  </a:moveTo>
                  <a:cubicBezTo>
                    <a:pt x="72" y="72"/>
                    <a:pt x="72" y="72"/>
                    <a:pt x="72" y="72"/>
                  </a:cubicBezTo>
                  <a:cubicBezTo>
                    <a:pt x="78" y="71"/>
                    <a:pt x="83" y="64"/>
                    <a:pt x="82" y="59"/>
                  </a:cubicBezTo>
                  <a:cubicBezTo>
                    <a:pt x="76" y="8"/>
                    <a:pt x="76" y="8"/>
                    <a:pt x="76" y="8"/>
                  </a:cubicBezTo>
                  <a:cubicBezTo>
                    <a:pt x="75" y="3"/>
                    <a:pt x="69" y="0"/>
                    <a:pt x="63" y="0"/>
                  </a:cubicBezTo>
                  <a:cubicBezTo>
                    <a:pt x="12" y="7"/>
                    <a:pt x="12" y="7"/>
                    <a:pt x="12" y="7"/>
                  </a:cubicBezTo>
                  <a:cubicBezTo>
                    <a:pt x="7" y="8"/>
                    <a:pt x="0" y="12"/>
                    <a:pt x="0" y="18"/>
                  </a:cubicBezTo>
                  <a:cubicBezTo>
                    <a:pt x="7" y="69"/>
                    <a:pt x="7" y="69"/>
                    <a:pt x="7" y="69"/>
                  </a:cubicBezTo>
                  <a:cubicBezTo>
                    <a:pt x="8" y="74"/>
                    <a:pt x="16" y="79"/>
                    <a:pt x="21" y="7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4" name="iS1ïdè">
              <a:extLst>
                <a:ext uri="{FF2B5EF4-FFF2-40B4-BE49-F238E27FC236}">
                  <a16:creationId xmlns:a16="http://schemas.microsoft.com/office/drawing/2014/main" id="{BF10A466-6AED-4E69-B767-28809E0F2695}"/>
                </a:ext>
              </a:extLst>
            </p:cNvPr>
            <p:cNvSpPr/>
            <p:nvPr userDrawn="1"/>
          </p:nvSpPr>
          <p:spPr bwMode="auto">
            <a:xfrm>
              <a:off x="4391083" y="2951027"/>
              <a:ext cx="215746" cy="213992"/>
            </a:xfrm>
            <a:custGeom>
              <a:avLst/>
              <a:gdLst>
                <a:gd name="T0" fmla="*/ 69 w 75"/>
                <a:gd name="T1" fmla="*/ 10 h 75"/>
                <a:gd name="T2" fmla="*/ 58 w 75"/>
                <a:gd name="T3" fmla="*/ 1 h 75"/>
                <a:gd name="T4" fmla="*/ 10 w 75"/>
                <a:gd name="T5" fmla="*/ 7 h 75"/>
                <a:gd name="T6" fmla="*/ 1 w 75"/>
                <a:gd name="T7" fmla="*/ 18 h 75"/>
                <a:gd name="T8" fmla="*/ 7 w 75"/>
                <a:gd name="T9" fmla="*/ 66 h 75"/>
                <a:gd name="T10" fmla="*/ 18 w 75"/>
                <a:gd name="T11" fmla="*/ 75 h 75"/>
                <a:gd name="T12" fmla="*/ 66 w 75"/>
                <a:gd name="T13" fmla="*/ 69 h 75"/>
                <a:gd name="T14" fmla="*/ 75 w 75"/>
                <a:gd name="T15" fmla="*/ 58 h 75"/>
                <a:gd name="T16" fmla="*/ 69 w 75"/>
                <a:gd name="T17" fmla="*/ 1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9" y="10"/>
                  </a:moveTo>
                  <a:cubicBezTo>
                    <a:pt x="68" y="4"/>
                    <a:pt x="63" y="0"/>
                    <a:pt x="58" y="1"/>
                  </a:cubicBezTo>
                  <a:cubicBezTo>
                    <a:pt x="10" y="7"/>
                    <a:pt x="10" y="7"/>
                    <a:pt x="10" y="7"/>
                  </a:cubicBezTo>
                  <a:cubicBezTo>
                    <a:pt x="4" y="8"/>
                    <a:pt x="0" y="13"/>
                    <a:pt x="1" y="18"/>
                  </a:cubicBezTo>
                  <a:cubicBezTo>
                    <a:pt x="7" y="66"/>
                    <a:pt x="7" y="66"/>
                    <a:pt x="7" y="66"/>
                  </a:cubicBezTo>
                  <a:cubicBezTo>
                    <a:pt x="8" y="72"/>
                    <a:pt x="13" y="75"/>
                    <a:pt x="18" y="75"/>
                  </a:cubicBezTo>
                  <a:cubicBezTo>
                    <a:pt x="66" y="69"/>
                    <a:pt x="66" y="69"/>
                    <a:pt x="66" y="69"/>
                  </a:cubicBezTo>
                  <a:cubicBezTo>
                    <a:pt x="72" y="68"/>
                    <a:pt x="75" y="63"/>
                    <a:pt x="75" y="58"/>
                  </a:cubicBezTo>
                  <a:lnTo>
                    <a:pt x="69"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5" name="iŝliḋe">
              <a:extLst>
                <a:ext uri="{FF2B5EF4-FFF2-40B4-BE49-F238E27FC236}">
                  <a16:creationId xmlns:a16="http://schemas.microsoft.com/office/drawing/2014/main" id="{E0B0436F-39A4-4B18-A084-A49AD2E06648}"/>
                </a:ext>
              </a:extLst>
            </p:cNvPr>
            <p:cNvSpPr/>
            <p:nvPr userDrawn="1"/>
          </p:nvSpPr>
          <p:spPr bwMode="auto">
            <a:xfrm>
              <a:off x="4836607" y="2896652"/>
              <a:ext cx="213992" cy="213992"/>
            </a:xfrm>
            <a:custGeom>
              <a:avLst/>
              <a:gdLst>
                <a:gd name="T0" fmla="*/ 68 w 75"/>
                <a:gd name="T1" fmla="*/ 9 h 75"/>
                <a:gd name="T2" fmla="*/ 58 w 75"/>
                <a:gd name="T3" fmla="*/ 0 h 75"/>
                <a:gd name="T4" fmla="*/ 9 w 75"/>
                <a:gd name="T5" fmla="*/ 7 h 75"/>
                <a:gd name="T6" fmla="*/ 1 w 75"/>
                <a:gd name="T7" fmla="*/ 17 h 75"/>
                <a:gd name="T8" fmla="*/ 7 w 75"/>
                <a:gd name="T9" fmla="*/ 66 h 75"/>
                <a:gd name="T10" fmla="*/ 18 w 75"/>
                <a:gd name="T11" fmla="*/ 74 h 75"/>
                <a:gd name="T12" fmla="*/ 66 w 75"/>
                <a:gd name="T13" fmla="*/ 68 h 75"/>
                <a:gd name="T14" fmla="*/ 74 w 75"/>
                <a:gd name="T15" fmla="*/ 57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8" y="4"/>
                    <a:pt x="63" y="0"/>
                    <a:pt x="58" y="0"/>
                  </a:cubicBezTo>
                  <a:cubicBezTo>
                    <a:pt x="9" y="7"/>
                    <a:pt x="9" y="7"/>
                    <a:pt x="9" y="7"/>
                  </a:cubicBezTo>
                  <a:cubicBezTo>
                    <a:pt x="4" y="7"/>
                    <a:pt x="0" y="12"/>
                    <a:pt x="1" y="17"/>
                  </a:cubicBezTo>
                  <a:cubicBezTo>
                    <a:pt x="7" y="66"/>
                    <a:pt x="7" y="66"/>
                    <a:pt x="7" y="66"/>
                  </a:cubicBezTo>
                  <a:cubicBezTo>
                    <a:pt x="8" y="71"/>
                    <a:pt x="13" y="75"/>
                    <a:pt x="18" y="74"/>
                  </a:cubicBezTo>
                  <a:cubicBezTo>
                    <a:pt x="66" y="68"/>
                    <a:pt x="66" y="68"/>
                    <a:pt x="66" y="68"/>
                  </a:cubicBezTo>
                  <a:cubicBezTo>
                    <a:pt x="71" y="67"/>
                    <a:pt x="75" y="62"/>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6" name="ïṣlïḋê">
              <a:extLst>
                <a:ext uri="{FF2B5EF4-FFF2-40B4-BE49-F238E27FC236}">
                  <a16:creationId xmlns:a16="http://schemas.microsoft.com/office/drawing/2014/main" id="{AE147D62-11DA-493D-A1D2-C77C64BE64D9}"/>
                </a:ext>
              </a:extLst>
            </p:cNvPr>
            <p:cNvSpPr/>
            <p:nvPr userDrawn="1"/>
          </p:nvSpPr>
          <p:spPr bwMode="auto">
            <a:xfrm>
              <a:off x="4608583" y="2924717"/>
              <a:ext cx="215746" cy="213992"/>
            </a:xfrm>
            <a:custGeom>
              <a:avLst/>
              <a:gdLst>
                <a:gd name="T0" fmla="*/ 68 w 75"/>
                <a:gd name="T1" fmla="*/ 9 h 75"/>
                <a:gd name="T2" fmla="*/ 57 w 75"/>
                <a:gd name="T3" fmla="*/ 1 h 75"/>
                <a:gd name="T4" fmla="*/ 9 w 75"/>
                <a:gd name="T5" fmla="*/ 7 h 75"/>
                <a:gd name="T6" fmla="*/ 1 w 75"/>
                <a:gd name="T7" fmla="*/ 17 h 75"/>
                <a:gd name="T8" fmla="*/ 7 w 75"/>
                <a:gd name="T9" fmla="*/ 66 h 75"/>
                <a:gd name="T10" fmla="*/ 18 w 75"/>
                <a:gd name="T11" fmla="*/ 74 h 75"/>
                <a:gd name="T12" fmla="*/ 66 w 75"/>
                <a:gd name="T13" fmla="*/ 68 h 75"/>
                <a:gd name="T14" fmla="*/ 74 w 75"/>
                <a:gd name="T15" fmla="*/ 57 h 75"/>
                <a:gd name="T16" fmla="*/ 68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9"/>
                  </a:moveTo>
                  <a:cubicBezTo>
                    <a:pt x="67" y="4"/>
                    <a:pt x="62" y="0"/>
                    <a:pt x="57" y="1"/>
                  </a:cubicBezTo>
                  <a:cubicBezTo>
                    <a:pt x="9" y="7"/>
                    <a:pt x="9" y="7"/>
                    <a:pt x="9" y="7"/>
                  </a:cubicBezTo>
                  <a:cubicBezTo>
                    <a:pt x="4" y="7"/>
                    <a:pt x="0" y="12"/>
                    <a:pt x="1" y="17"/>
                  </a:cubicBezTo>
                  <a:cubicBezTo>
                    <a:pt x="7" y="66"/>
                    <a:pt x="7" y="66"/>
                    <a:pt x="7" y="66"/>
                  </a:cubicBezTo>
                  <a:cubicBezTo>
                    <a:pt x="7" y="71"/>
                    <a:pt x="12" y="75"/>
                    <a:pt x="18" y="74"/>
                  </a:cubicBezTo>
                  <a:cubicBezTo>
                    <a:pt x="66" y="68"/>
                    <a:pt x="66" y="68"/>
                    <a:pt x="66" y="68"/>
                  </a:cubicBezTo>
                  <a:cubicBezTo>
                    <a:pt x="71" y="67"/>
                    <a:pt x="75" y="62"/>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7" name="ïşľïďé">
              <a:extLst>
                <a:ext uri="{FF2B5EF4-FFF2-40B4-BE49-F238E27FC236}">
                  <a16:creationId xmlns:a16="http://schemas.microsoft.com/office/drawing/2014/main" id="{EA67247E-A294-463D-8059-F9D0F6F50C14}"/>
                </a:ext>
              </a:extLst>
            </p:cNvPr>
            <p:cNvSpPr/>
            <p:nvPr userDrawn="1"/>
          </p:nvSpPr>
          <p:spPr bwMode="auto">
            <a:xfrm>
              <a:off x="3708765" y="3038728"/>
              <a:ext cx="215746" cy="215746"/>
            </a:xfrm>
            <a:custGeom>
              <a:avLst/>
              <a:gdLst>
                <a:gd name="T0" fmla="*/ 69 w 75"/>
                <a:gd name="T1" fmla="*/ 9 h 75"/>
                <a:gd name="T2" fmla="*/ 58 w 75"/>
                <a:gd name="T3" fmla="*/ 0 h 75"/>
                <a:gd name="T4" fmla="*/ 9 w 75"/>
                <a:gd name="T5" fmla="*/ 6 h 75"/>
                <a:gd name="T6" fmla="*/ 1 w 75"/>
                <a:gd name="T7" fmla="*/ 17 h 75"/>
                <a:gd name="T8" fmla="*/ 7 w 75"/>
                <a:gd name="T9" fmla="*/ 65 h 75"/>
                <a:gd name="T10" fmla="*/ 18 w 75"/>
                <a:gd name="T11" fmla="*/ 74 h 75"/>
                <a:gd name="T12" fmla="*/ 66 w 75"/>
                <a:gd name="T13" fmla="*/ 68 h 75"/>
                <a:gd name="T14" fmla="*/ 75 w 75"/>
                <a:gd name="T15" fmla="*/ 57 h 75"/>
                <a:gd name="T16" fmla="*/ 69 w 75"/>
                <a:gd name="T17" fmla="*/ 9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9" y="9"/>
                  </a:moveTo>
                  <a:cubicBezTo>
                    <a:pt x="68" y="3"/>
                    <a:pt x="63" y="0"/>
                    <a:pt x="58" y="0"/>
                  </a:cubicBezTo>
                  <a:cubicBezTo>
                    <a:pt x="9" y="6"/>
                    <a:pt x="9" y="6"/>
                    <a:pt x="9" y="6"/>
                  </a:cubicBezTo>
                  <a:cubicBezTo>
                    <a:pt x="4" y="7"/>
                    <a:pt x="0" y="12"/>
                    <a:pt x="1" y="17"/>
                  </a:cubicBezTo>
                  <a:cubicBezTo>
                    <a:pt x="7" y="65"/>
                    <a:pt x="7" y="65"/>
                    <a:pt x="7" y="65"/>
                  </a:cubicBezTo>
                  <a:cubicBezTo>
                    <a:pt x="8" y="71"/>
                    <a:pt x="13" y="75"/>
                    <a:pt x="18" y="74"/>
                  </a:cubicBezTo>
                  <a:cubicBezTo>
                    <a:pt x="66" y="68"/>
                    <a:pt x="66" y="68"/>
                    <a:pt x="66" y="68"/>
                  </a:cubicBezTo>
                  <a:cubicBezTo>
                    <a:pt x="72" y="67"/>
                    <a:pt x="75" y="62"/>
                    <a:pt x="75" y="57"/>
                  </a:cubicBezTo>
                  <a:lnTo>
                    <a:pt x="69"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8" name="îṣliḓê">
              <a:extLst>
                <a:ext uri="{FF2B5EF4-FFF2-40B4-BE49-F238E27FC236}">
                  <a16:creationId xmlns:a16="http://schemas.microsoft.com/office/drawing/2014/main" id="{99EBC7D3-A373-4369-B5F3-10AEFAC7072F}"/>
                </a:ext>
              </a:extLst>
            </p:cNvPr>
            <p:cNvSpPr/>
            <p:nvPr userDrawn="1"/>
          </p:nvSpPr>
          <p:spPr bwMode="auto">
            <a:xfrm>
              <a:off x="3238685" y="3317619"/>
              <a:ext cx="229778" cy="249072"/>
            </a:xfrm>
            <a:custGeom>
              <a:avLst/>
              <a:gdLst>
                <a:gd name="T0" fmla="*/ 59 w 80"/>
                <a:gd name="T1" fmla="*/ 0 h 87"/>
                <a:gd name="T2" fmla="*/ 8 w 80"/>
                <a:gd name="T3" fmla="*/ 7 h 87"/>
                <a:gd name="T4" fmla="*/ 0 w 80"/>
                <a:gd name="T5" fmla="*/ 20 h 87"/>
                <a:gd name="T6" fmla="*/ 8 w 80"/>
                <a:gd name="T7" fmla="*/ 78 h 87"/>
                <a:gd name="T8" fmla="*/ 18 w 80"/>
                <a:gd name="T9" fmla="*/ 86 h 87"/>
                <a:gd name="T10" fmla="*/ 69 w 80"/>
                <a:gd name="T11" fmla="*/ 80 h 87"/>
                <a:gd name="T12" fmla="*/ 79 w 80"/>
                <a:gd name="T13" fmla="*/ 68 h 87"/>
                <a:gd name="T14" fmla="*/ 72 w 80"/>
                <a:gd name="T15" fmla="*/ 11 h 87"/>
                <a:gd name="T16" fmla="*/ 59 w 80"/>
                <a:gd name="T17"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87">
                  <a:moveTo>
                    <a:pt x="59" y="0"/>
                  </a:moveTo>
                  <a:cubicBezTo>
                    <a:pt x="8" y="7"/>
                    <a:pt x="8" y="7"/>
                    <a:pt x="8" y="7"/>
                  </a:cubicBezTo>
                  <a:cubicBezTo>
                    <a:pt x="3" y="8"/>
                    <a:pt x="0" y="14"/>
                    <a:pt x="0" y="20"/>
                  </a:cubicBezTo>
                  <a:cubicBezTo>
                    <a:pt x="8" y="78"/>
                    <a:pt x="8" y="78"/>
                    <a:pt x="8" y="78"/>
                  </a:cubicBezTo>
                  <a:cubicBezTo>
                    <a:pt x="8" y="84"/>
                    <a:pt x="13" y="87"/>
                    <a:pt x="18" y="86"/>
                  </a:cubicBezTo>
                  <a:cubicBezTo>
                    <a:pt x="69" y="80"/>
                    <a:pt x="69" y="80"/>
                    <a:pt x="69" y="80"/>
                  </a:cubicBezTo>
                  <a:cubicBezTo>
                    <a:pt x="75" y="79"/>
                    <a:pt x="80" y="75"/>
                    <a:pt x="79" y="68"/>
                  </a:cubicBezTo>
                  <a:cubicBezTo>
                    <a:pt x="72" y="11"/>
                    <a:pt x="72" y="11"/>
                    <a:pt x="72" y="11"/>
                  </a:cubicBezTo>
                  <a:cubicBezTo>
                    <a:pt x="71" y="5"/>
                    <a:pt x="64" y="0"/>
                    <a:pt x="59"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69" name="iŝļíḑe">
              <a:extLst>
                <a:ext uri="{FF2B5EF4-FFF2-40B4-BE49-F238E27FC236}">
                  <a16:creationId xmlns:a16="http://schemas.microsoft.com/office/drawing/2014/main" id="{410AEBC1-7695-43C9-8E30-646562315F86}"/>
                </a:ext>
              </a:extLst>
            </p:cNvPr>
            <p:cNvSpPr/>
            <p:nvPr userDrawn="1"/>
          </p:nvSpPr>
          <p:spPr bwMode="auto">
            <a:xfrm>
              <a:off x="3464955" y="3287800"/>
              <a:ext cx="219254" cy="250827"/>
            </a:xfrm>
            <a:custGeom>
              <a:avLst/>
              <a:gdLst>
                <a:gd name="T0" fmla="*/ 58 w 76"/>
                <a:gd name="T1" fmla="*/ 1 h 87"/>
                <a:gd name="T2" fmla="*/ 7 w 76"/>
                <a:gd name="T3" fmla="*/ 7 h 87"/>
                <a:gd name="T4" fmla="*/ 1 w 76"/>
                <a:gd name="T5" fmla="*/ 20 h 87"/>
                <a:gd name="T6" fmla="*/ 8 w 76"/>
                <a:gd name="T7" fmla="*/ 77 h 87"/>
                <a:gd name="T8" fmla="*/ 18 w 76"/>
                <a:gd name="T9" fmla="*/ 86 h 87"/>
                <a:gd name="T10" fmla="*/ 68 w 76"/>
                <a:gd name="T11" fmla="*/ 80 h 87"/>
                <a:gd name="T12" fmla="*/ 75 w 76"/>
                <a:gd name="T13" fmla="*/ 69 h 87"/>
                <a:gd name="T14" fmla="*/ 68 w 76"/>
                <a:gd name="T15" fmla="*/ 11 h 87"/>
                <a:gd name="T16" fmla="*/ 58 w 76"/>
                <a:gd name="T17"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87">
                  <a:moveTo>
                    <a:pt x="58" y="1"/>
                  </a:moveTo>
                  <a:cubicBezTo>
                    <a:pt x="7" y="7"/>
                    <a:pt x="7" y="7"/>
                    <a:pt x="7" y="7"/>
                  </a:cubicBezTo>
                  <a:cubicBezTo>
                    <a:pt x="2" y="8"/>
                    <a:pt x="0" y="14"/>
                    <a:pt x="1" y="20"/>
                  </a:cubicBezTo>
                  <a:cubicBezTo>
                    <a:pt x="8" y="77"/>
                    <a:pt x="8" y="77"/>
                    <a:pt x="8" y="77"/>
                  </a:cubicBezTo>
                  <a:cubicBezTo>
                    <a:pt x="9" y="84"/>
                    <a:pt x="12" y="87"/>
                    <a:pt x="18" y="86"/>
                  </a:cubicBezTo>
                  <a:cubicBezTo>
                    <a:pt x="68" y="80"/>
                    <a:pt x="68" y="80"/>
                    <a:pt x="68" y="80"/>
                  </a:cubicBezTo>
                  <a:cubicBezTo>
                    <a:pt x="74" y="79"/>
                    <a:pt x="76" y="75"/>
                    <a:pt x="75" y="69"/>
                  </a:cubicBezTo>
                  <a:cubicBezTo>
                    <a:pt x="68" y="11"/>
                    <a:pt x="68" y="11"/>
                    <a:pt x="68" y="11"/>
                  </a:cubicBezTo>
                  <a:cubicBezTo>
                    <a:pt x="67" y="5"/>
                    <a:pt x="64" y="0"/>
                    <a:pt x="58"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0" name="iṩḻídè">
              <a:extLst>
                <a:ext uri="{FF2B5EF4-FFF2-40B4-BE49-F238E27FC236}">
                  <a16:creationId xmlns:a16="http://schemas.microsoft.com/office/drawing/2014/main" id="{C14299EF-F7D7-43E5-8ABD-BF60A11D255B}"/>
                </a:ext>
              </a:extLst>
            </p:cNvPr>
            <p:cNvSpPr/>
            <p:nvPr userDrawn="1"/>
          </p:nvSpPr>
          <p:spPr bwMode="auto">
            <a:xfrm>
              <a:off x="3691225" y="3259736"/>
              <a:ext cx="221008" cy="249072"/>
            </a:xfrm>
            <a:custGeom>
              <a:avLst/>
              <a:gdLst>
                <a:gd name="T0" fmla="*/ 58 w 77"/>
                <a:gd name="T1" fmla="*/ 1 h 87"/>
                <a:gd name="T2" fmla="*/ 7 w 77"/>
                <a:gd name="T3" fmla="*/ 7 h 87"/>
                <a:gd name="T4" fmla="*/ 1 w 77"/>
                <a:gd name="T5" fmla="*/ 20 h 87"/>
                <a:gd name="T6" fmla="*/ 8 w 77"/>
                <a:gd name="T7" fmla="*/ 77 h 87"/>
                <a:gd name="T8" fmla="*/ 17 w 77"/>
                <a:gd name="T9" fmla="*/ 86 h 87"/>
                <a:gd name="T10" fmla="*/ 68 w 77"/>
                <a:gd name="T11" fmla="*/ 80 h 87"/>
                <a:gd name="T12" fmla="*/ 76 w 77"/>
                <a:gd name="T13" fmla="*/ 69 h 87"/>
                <a:gd name="T14" fmla="*/ 68 w 77"/>
                <a:gd name="T15" fmla="*/ 11 h 87"/>
                <a:gd name="T16" fmla="*/ 58 w 77"/>
                <a:gd name="T17" fmla="*/ 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87">
                  <a:moveTo>
                    <a:pt x="58" y="1"/>
                  </a:moveTo>
                  <a:cubicBezTo>
                    <a:pt x="7" y="7"/>
                    <a:pt x="7" y="7"/>
                    <a:pt x="7" y="7"/>
                  </a:cubicBezTo>
                  <a:cubicBezTo>
                    <a:pt x="1" y="8"/>
                    <a:pt x="0" y="14"/>
                    <a:pt x="1" y="20"/>
                  </a:cubicBezTo>
                  <a:cubicBezTo>
                    <a:pt x="8" y="77"/>
                    <a:pt x="8" y="77"/>
                    <a:pt x="8" y="77"/>
                  </a:cubicBezTo>
                  <a:cubicBezTo>
                    <a:pt x="9" y="83"/>
                    <a:pt x="11" y="87"/>
                    <a:pt x="17" y="86"/>
                  </a:cubicBezTo>
                  <a:cubicBezTo>
                    <a:pt x="68" y="80"/>
                    <a:pt x="68" y="80"/>
                    <a:pt x="68" y="80"/>
                  </a:cubicBezTo>
                  <a:cubicBezTo>
                    <a:pt x="73" y="79"/>
                    <a:pt x="77" y="75"/>
                    <a:pt x="76" y="69"/>
                  </a:cubicBezTo>
                  <a:cubicBezTo>
                    <a:pt x="68" y="11"/>
                    <a:pt x="68" y="11"/>
                    <a:pt x="68" y="11"/>
                  </a:cubicBezTo>
                  <a:cubicBezTo>
                    <a:pt x="68" y="5"/>
                    <a:pt x="63" y="0"/>
                    <a:pt x="58"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1" name="íśḷîḑé">
              <a:extLst>
                <a:ext uri="{FF2B5EF4-FFF2-40B4-BE49-F238E27FC236}">
                  <a16:creationId xmlns:a16="http://schemas.microsoft.com/office/drawing/2014/main" id="{17E42AC6-6696-47DB-B68C-A97217ACD748}"/>
                </a:ext>
              </a:extLst>
            </p:cNvPr>
            <p:cNvSpPr/>
            <p:nvPr userDrawn="1"/>
          </p:nvSpPr>
          <p:spPr bwMode="auto">
            <a:xfrm>
              <a:off x="5604872" y="3015926"/>
              <a:ext cx="217500" cy="252580"/>
            </a:xfrm>
            <a:custGeom>
              <a:avLst/>
              <a:gdLst>
                <a:gd name="T0" fmla="*/ 57 w 76"/>
                <a:gd name="T1" fmla="*/ 1 h 88"/>
                <a:gd name="T2" fmla="*/ 6 w 76"/>
                <a:gd name="T3" fmla="*/ 8 h 88"/>
                <a:gd name="T4" fmla="*/ 1 w 76"/>
                <a:gd name="T5" fmla="*/ 20 h 88"/>
                <a:gd name="T6" fmla="*/ 8 w 76"/>
                <a:gd name="T7" fmla="*/ 78 h 88"/>
                <a:gd name="T8" fmla="*/ 16 w 76"/>
                <a:gd name="T9" fmla="*/ 87 h 88"/>
                <a:gd name="T10" fmla="*/ 67 w 76"/>
                <a:gd name="T11" fmla="*/ 81 h 88"/>
                <a:gd name="T12" fmla="*/ 75 w 76"/>
                <a:gd name="T13" fmla="*/ 69 h 88"/>
                <a:gd name="T14" fmla="*/ 68 w 76"/>
                <a:gd name="T15" fmla="*/ 12 h 88"/>
                <a:gd name="T16" fmla="*/ 57 w 76"/>
                <a:gd name="T17" fmla="*/ 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88">
                  <a:moveTo>
                    <a:pt x="57" y="1"/>
                  </a:moveTo>
                  <a:cubicBezTo>
                    <a:pt x="6" y="8"/>
                    <a:pt x="6" y="8"/>
                    <a:pt x="6" y="8"/>
                  </a:cubicBezTo>
                  <a:cubicBezTo>
                    <a:pt x="1" y="8"/>
                    <a:pt x="0" y="14"/>
                    <a:pt x="1" y="20"/>
                  </a:cubicBezTo>
                  <a:cubicBezTo>
                    <a:pt x="8" y="78"/>
                    <a:pt x="8" y="78"/>
                    <a:pt x="8" y="78"/>
                  </a:cubicBezTo>
                  <a:cubicBezTo>
                    <a:pt x="9" y="84"/>
                    <a:pt x="11" y="88"/>
                    <a:pt x="16" y="87"/>
                  </a:cubicBezTo>
                  <a:cubicBezTo>
                    <a:pt x="67" y="81"/>
                    <a:pt x="67" y="81"/>
                    <a:pt x="67" y="81"/>
                  </a:cubicBezTo>
                  <a:cubicBezTo>
                    <a:pt x="72" y="80"/>
                    <a:pt x="76" y="75"/>
                    <a:pt x="75" y="69"/>
                  </a:cubicBezTo>
                  <a:cubicBezTo>
                    <a:pt x="68" y="12"/>
                    <a:pt x="68" y="12"/>
                    <a:pt x="68" y="12"/>
                  </a:cubicBezTo>
                  <a:cubicBezTo>
                    <a:pt x="67" y="6"/>
                    <a:pt x="62" y="0"/>
                    <a:pt x="57"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2" name="iṧľïďé">
              <a:extLst>
                <a:ext uri="{FF2B5EF4-FFF2-40B4-BE49-F238E27FC236}">
                  <a16:creationId xmlns:a16="http://schemas.microsoft.com/office/drawing/2014/main" id="{231089AD-7939-442A-8445-AE886897C4E5}"/>
                </a:ext>
              </a:extLst>
            </p:cNvPr>
            <p:cNvSpPr/>
            <p:nvPr userDrawn="1"/>
          </p:nvSpPr>
          <p:spPr bwMode="auto">
            <a:xfrm>
              <a:off x="4164813" y="2979091"/>
              <a:ext cx="215746" cy="215746"/>
            </a:xfrm>
            <a:custGeom>
              <a:avLst/>
              <a:gdLst>
                <a:gd name="T0" fmla="*/ 68 w 75"/>
                <a:gd name="T1" fmla="*/ 10 h 75"/>
                <a:gd name="T2" fmla="*/ 57 w 75"/>
                <a:gd name="T3" fmla="*/ 1 h 75"/>
                <a:gd name="T4" fmla="*/ 9 w 75"/>
                <a:gd name="T5" fmla="*/ 7 h 75"/>
                <a:gd name="T6" fmla="*/ 1 w 75"/>
                <a:gd name="T7" fmla="*/ 18 h 75"/>
                <a:gd name="T8" fmla="*/ 7 w 75"/>
                <a:gd name="T9" fmla="*/ 66 h 75"/>
                <a:gd name="T10" fmla="*/ 18 w 75"/>
                <a:gd name="T11" fmla="*/ 75 h 75"/>
                <a:gd name="T12" fmla="*/ 66 w 75"/>
                <a:gd name="T13" fmla="*/ 69 h 75"/>
                <a:gd name="T14" fmla="*/ 74 w 75"/>
                <a:gd name="T15" fmla="*/ 58 h 75"/>
                <a:gd name="T16" fmla="*/ 68 w 75"/>
                <a:gd name="T17" fmla="*/ 1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5">
                  <a:moveTo>
                    <a:pt x="68" y="10"/>
                  </a:moveTo>
                  <a:cubicBezTo>
                    <a:pt x="68" y="4"/>
                    <a:pt x="63" y="0"/>
                    <a:pt x="57" y="1"/>
                  </a:cubicBezTo>
                  <a:cubicBezTo>
                    <a:pt x="9" y="7"/>
                    <a:pt x="9" y="7"/>
                    <a:pt x="9" y="7"/>
                  </a:cubicBezTo>
                  <a:cubicBezTo>
                    <a:pt x="4" y="8"/>
                    <a:pt x="0" y="13"/>
                    <a:pt x="1" y="18"/>
                  </a:cubicBezTo>
                  <a:cubicBezTo>
                    <a:pt x="7" y="66"/>
                    <a:pt x="7" y="66"/>
                    <a:pt x="7" y="66"/>
                  </a:cubicBezTo>
                  <a:cubicBezTo>
                    <a:pt x="8" y="72"/>
                    <a:pt x="12" y="75"/>
                    <a:pt x="18" y="75"/>
                  </a:cubicBezTo>
                  <a:cubicBezTo>
                    <a:pt x="66" y="69"/>
                    <a:pt x="66" y="69"/>
                    <a:pt x="66" y="69"/>
                  </a:cubicBezTo>
                  <a:cubicBezTo>
                    <a:pt x="71" y="68"/>
                    <a:pt x="75" y="63"/>
                    <a:pt x="74" y="58"/>
                  </a:cubicBezTo>
                  <a:lnTo>
                    <a:pt x="68"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3" name="ïślíḋè">
              <a:extLst>
                <a:ext uri="{FF2B5EF4-FFF2-40B4-BE49-F238E27FC236}">
                  <a16:creationId xmlns:a16="http://schemas.microsoft.com/office/drawing/2014/main" id="{AB739106-83B7-4E3E-8871-32630A361644}"/>
                </a:ext>
              </a:extLst>
            </p:cNvPr>
            <p:cNvSpPr/>
            <p:nvPr userDrawn="1"/>
          </p:nvSpPr>
          <p:spPr bwMode="auto">
            <a:xfrm>
              <a:off x="3938543" y="3010664"/>
              <a:ext cx="215746" cy="212238"/>
            </a:xfrm>
            <a:custGeom>
              <a:avLst/>
              <a:gdLst>
                <a:gd name="T0" fmla="*/ 68 w 75"/>
                <a:gd name="T1" fmla="*/ 9 h 74"/>
                <a:gd name="T2" fmla="*/ 57 w 75"/>
                <a:gd name="T3" fmla="*/ 0 h 74"/>
                <a:gd name="T4" fmla="*/ 9 w 75"/>
                <a:gd name="T5" fmla="*/ 6 h 74"/>
                <a:gd name="T6" fmla="*/ 0 w 75"/>
                <a:gd name="T7" fmla="*/ 17 h 74"/>
                <a:gd name="T8" fmla="*/ 7 w 75"/>
                <a:gd name="T9" fmla="*/ 65 h 74"/>
                <a:gd name="T10" fmla="*/ 17 w 75"/>
                <a:gd name="T11" fmla="*/ 74 h 74"/>
                <a:gd name="T12" fmla="*/ 66 w 75"/>
                <a:gd name="T13" fmla="*/ 68 h 74"/>
                <a:gd name="T14" fmla="*/ 74 w 75"/>
                <a:gd name="T15" fmla="*/ 57 h 74"/>
                <a:gd name="T16" fmla="*/ 68 w 75"/>
                <a:gd name="T17" fmla="*/ 9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 h="74">
                  <a:moveTo>
                    <a:pt x="68" y="9"/>
                  </a:moveTo>
                  <a:cubicBezTo>
                    <a:pt x="67" y="3"/>
                    <a:pt x="62" y="0"/>
                    <a:pt x="57" y="0"/>
                  </a:cubicBezTo>
                  <a:cubicBezTo>
                    <a:pt x="9" y="6"/>
                    <a:pt x="9" y="6"/>
                    <a:pt x="9" y="6"/>
                  </a:cubicBezTo>
                  <a:cubicBezTo>
                    <a:pt x="4" y="7"/>
                    <a:pt x="0" y="12"/>
                    <a:pt x="0" y="17"/>
                  </a:cubicBezTo>
                  <a:cubicBezTo>
                    <a:pt x="7" y="65"/>
                    <a:pt x="7" y="65"/>
                    <a:pt x="7" y="65"/>
                  </a:cubicBezTo>
                  <a:cubicBezTo>
                    <a:pt x="7" y="71"/>
                    <a:pt x="12" y="74"/>
                    <a:pt x="17" y="74"/>
                  </a:cubicBezTo>
                  <a:cubicBezTo>
                    <a:pt x="66" y="68"/>
                    <a:pt x="66" y="68"/>
                    <a:pt x="66" y="68"/>
                  </a:cubicBezTo>
                  <a:cubicBezTo>
                    <a:pt x="71" y="67"/>
                    <a:pt x="75" y="62"/>
                    <a:pt x="74" y="57"/>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4" name="íS1íďè">
              <a:extLst>
                <a:ext uri="{FF2B5EF4-FFF2-40B4-BE49-F238E27FC236}">
                  <a16:creationId xmlns:a16="http://schemas.microsoft.com/office/drawing/2014/main" id="{BFFD233F-EE77-475C-B66E-90D836AB1041}"/>
                </a:ext>
              </a:extLst>
            </p:cNvPr>
            <p:cNvSpPr/>
            <p:nvPr userDrawn="1"/>
          </p:nvSpPr>
          <p:spPr bwMode="auto">
            <a:xfrm>
              <a:off x="5280376" y="2838769"/>
              <a:ext cx="226270" cy="226270"/>
            </a:xfrm>
            <a:custGeom>
              <a:avLst/>
              <a:gdLst>
                <a:gd name="T0" fmla="*/ 19 w 79"/>
                <a:gd name="T1" fmla="*/ 78 h 79"/>
                <a:gd name="T2" fmla="*/ 70 w 79"/>
                <a:gd name="T3" fmla="*/ 72 h 79"/>
                <a:gd name="T4" fmla="*/ 79 w 79"/>
                <a:gd name="T5" fmla="*/ 59 h 79"/>
                <a:gd name="T6" fmla="*/ 72 w 79"/>
                <a:gd name="T7" fmla="*/ 8 h 79"/>
                <a:gd name="T8" fmla="*/ 61 w 79"/>
                <a:gd name="T9" fmla="*/ 0 h 79"/>
                <a:gd name="T10" fmla="*/ 10 w 79"/>
                <a:gd name="T11" fmla="*/ 7 h 79"/>
                <a:gd name="T12" fmla="*/ 1 w 79"/>
                <a:gd name="T13" fmla="*/ 17 h 79"/>
                <a:gd name="T14" fmla="*/ 7 w 79"/>
                <a:gd name="T15" fmla="*/ 68 h 79"/>
                <a:gd name="T16" fmla="*/ 19 w 79"/>
                <a:gd name="T17" fmla="*/ 78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79">
                  <a:moveTo>
                    <a:pt x="19" y="78"/>
                  </a:moveTo>
                  <a:cubicBezTo>
                    <a:pt x="70" y="72"/>
                    <a:pt x="70" y="72"/>
                    <a:pt x="70" y="72"/>
                  </a:cubicBezTo>
                  <a:cubicBezTo>
                    <a:pt x="75" y="71"/>
                    <a:pt x="79" y="65"/>
                    <a:pt x="79" y="59"/>
                  </a:cubicBezTo>
                  <a:cubicBezTo>
                    <a:pt x="72" y="8"/>
                    <a:pt x="72" y="8"/>
                    <a:pt x="72" y="8"/>
                  </a:cubicBezTo>
                  <a:cubicBezTo>
                    <a:pt x="71" y="3"/>
                    <a:pt x="66" y="0"/>
                    <a:pt x="61" y="0"/>
                  </a:cubicBezTo>
                  <a:cubicBezTo>
                    <a:pt x="10" y="7"/>
                    <a:pt x="10" y="7"/>
                    <a:pt x="10" y="7"/>
                  </a:cubicBezTo>
                  <a:cubicBezTo>
                    <a:pt x="5" y="8"/>
                    <a:pt x="0" y="12"/>
                    <a:pt x="1" y="17"/>
                  </a:cubicBezTo>
                  <a:cubicBezTo>
                    <a:pt x="7" y="68"/>
                    <a:pt x="7" y="68"/>
                    <a:pt x="7" y="68"/>
                  </a:cubicBezTo>
                  <a:cubicBezTo>
                    <a:pt x="8" y="74"/>
                    <a:pt x="14" y="79"/>
                    <a:pt x="19" y="7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5" name="îṣḻiḓé">
              <a:extLst>
                <a:ext uri="{FF2B5EF4-FFF2-40B4-BE49-F238E27FC236}">
                  <a16:creationId xmlns:a16="http://schemas.microsoft.com/office/drawing/2014/main" id="{40304CA3-DE37-4958-988D-FA6C91403F1B}"/>
                </a:ext>
              </a:extLst>
            </p:cNvPr>
            <p:cNvSpPr/>
            <p:nvPr userDrawn="1"/>
          </p:nvSpPr>
          <p:spPr bwMode="auto">
            <a:xfrm>
              <a:off x="5054106" y="2866833"/>
              <a:ext cx="226270" cy="226270"/>
            </a:xfrm>
            <a:custGeom>
              <a:avLst/>
              <a:gdLst>
                <a:gd name="T0" fmla="*/ 62 w 79"/>
                <a:gd name="T1" fmla="*/ 0 h 79"/>
                <a:gd name="T2" fmla="*/ 11 w 79"/>
                <a:gd name="T3" fmla="*/ 7 h 79"/>
                <a:gd name="T4" fmla="*/ 0 w 79"/>
                <a:gd name="T5" fmla="*/ 17 h 79"/>
                <a:gd name="T6" fmla="*/ 7 w 79"/>
                <a:gd name="T7" fmla="*/ 68 h 79"/>
                <a:gd name="T8" fmla="*/ 20 w 79"/>
                <a:gd name="T9" fmla="*/ 78 h 79"/>
                <a:gd name="T10" fmla="*/ 71 w 79"/>
                <a:gd name="T11" fmla="*/ 72 h 79"/>
                <a:gd name="T12" fmla="*/ 78 w 79"/>
                <a:gd name="T13" fmla="*/ 59 h 79"/>
                <a:gd name="T14" fmla="*/ 72 w 79"/>
                <a:gd name="T15" fmla="*/ 8 h 79"/>
                <a:gd name="T16" fmla="*/ 62 w 79"/>
                <a:gd name="T17" fmla="*/ 0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 h="79">
                  <a:moveTo>
                    <a:pt x="62" y="0"/>
                  </a:moveTo>
                  <a:cubicBezTo>
                    <a:pt x="11" y="7"/>
                    <a:pt x="11" y="7"/>
                    <a:pt x="11" y="7"/>
                  </a:cubicBezTo>
                  <a:cubicBezTo>
                    <a:pt x="5" y="7"/>
                    <a:pt x="0" y="12"/>
                    <a:pt x="0" y="17"/>
                  </a:cubicBezTo>
                  <a:cubicBezTo>
                    <a:pt x="7" y="68"/>
                    <a:pt x="7" y="68"/>
                    <a:pt x="7" y="68"/>
                  </a:cubicBezTo>
                  <a:cubicBezTo>
                    <a:pt x="7" y="74"/>
                    <a:pt x="14" y="79"/>
                    <a:pt x="20" y="78"/>
                  </a:cubicBezTo>
                  <a:cubicBezTo>
                    <a:pt x="71" y="72"/>
                    <a:pt x="71" y="72"/>
                    <a:pt x="71" y="72"/>
                  </a:cubicBezTo>
                  <a:cubicBezTo>
                    <a:pt x="76" y="71"/>
                    <a:pt x="79" y="65"/>
                    <a:pt x="78" y="59"/>
                  </a:cubicBezTo>
                  <a:cubicBezTo>
                    <a:pt x="72" y="8"/>
                    <a:pt x="72" y="8"/>
                    <a:pt x="72" y="8"/>
                  </a:cubicBezTo>
                  <a:cubicBezTo>
                    <a:pt x="71" y="3"/>
                    <a:pt x="67" y="0"/>
                    <a:pt x="6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6" name="ïṥḻïḍé">
              <a:extLst>
                <a:ext uri="{FF2B5EF4-FFF2-40B4-BE49-F238E27FC236}">
                  <a16:creationId xmlns:a16="http://schemas.microsoft.com/office/drawing/2014/main" id="{94A3EC06-AF36-48CB-98E8-867F8B5D077A}"/>
                </a:ext>
              </a:extLst>
            </p:cNvPr>
            <p:cNvSpPr/>
            <p:nvPr userDrawn="1"/>
          </p:nvSpPr>
          <p:spPr bwMode="auto">
            <a:xfrm>
              <a:off x="3110641" y="2305544"/>
              <a:ext cx="203467" cy="135061"/>
            </a:xfrm>
            <a:custGeom>
              <a:avLst/>
              <a:gdLst>
                <a:gd name="T0" fmla="*/ 68 w 71"/>
                <a:gd name="T1" fmla="*/ 9 h 47"/>
                <a:gd name="T2" fmla="*/ 57 w 71"/>
                <a:gd name="T3" fmla="*/ 1 h 47"/>
                <a:gd name="T4" fmla="*/ 9 w 71"/>
                <a:gd name="T5" fmla="*/ 7 h 47"/>
                <a:gd name="T6" fmla="*/ 0 w 71"/>
                <a:gd name="T7" fmla="*/ 18 h 47"/>
                <a:gd name="T8" fmla="*/ 3 w 71"/>
                <a:gd name="T9" fmla="*/ 38 h 47"/>
                <a:gd name="T10" fmla="*/ 14 w 71"/>
                <a:gd name="T11" fmla="*/ 46 h 47"/>
                <a:gd name="T12" fmla="*/ 62 w 71"/>
                <a:gd name="T13" fmla="*/ 40 h 47"/>
                <a:gd name="T14" fmla="*/ 70 w 71"/>
                <a:gd name="T15" fmla="*/ 29 h 47"/>
                <a:gd name="T16" fmla="*/ 68 w 71"/>
                <a:gd name="T17" fmla="*/ 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47">
                  <a:moveTo>
                    <a:pt x="68" y="9"/>
                  </a:moveTo>
                  <a:cubicBezTo>
                    <a:pt x="67" y="4"/>
                    <a:pt x="62" y="0"/>
                    <a:pt x="57" y="1"/>
                  </a:cubicBezTo>
                  <a:cubicBezTo>
                    <a:pt x="9" y="7"/>
                    <a:pt x="9" y="7"/>
                    <a:pt x="9" y="7"/>
                  </a:cubicBezTo>
                  <a:cubicBezTo>
                    <a:pt x="3" y="7"/>
                    <a:pt x="0" y="12"/>
                    <a:pt x="0" y="18"/>
                  </a:cubicBezTo>
                  <a:cubicBezTo>
                    <a:pt x="3" y="38"/>
                    <a:pt x="3" y="38"/>
                    <a:pt x="3" y="38"/>
                  </a:cubicBezTo>
                  <a:cubicBezTo>
                    <a:pt x="4" y="43"/>
                    <a:pt x="8" y="47"/>
                    <a:pt x="14" y="46"/>
                  </a:cubicBezTo>
                  <a:cubicBezTo>
                    <a:pt x="62" y="40"/>
                    <a:pt x="62" y="40"/>
                    <a:pt x="62" y="40"/>
                  </a:cubicBezTo>
                  <a:cubicBezTo>
                    <a:pt x="67" y="40"/>
                    <a:pt x="71" y="35"/>
                    <a:pt x="70" y="29"/>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7" name="iş1îďê">
              <a:extLst>
                <a:ext uri="{FF2B5EF4-FFF2-40B4-BE49-F238E27FC236}">
                  <a16:creationId xmlns:a16="http://schemas.microsoft.com/office/drawing/2014/main" id="{57A20A5D-9CE9-4687-8DC3-2D638C05ED86}"/>
                </a:ext>
              </a:extLst>
            </p:cNvPr>
            <p:cNvSpPr/>
            <p:nvPr userDrawn="1"/>
          </p:nvSpPr>
          <p:spPr bwMode="auto">
            <a:xfrm>
              <a:off x="3347435" y="2273971"/>
              <a:ext cx="203467" cy="136814"/>
            </a:xfrm>
            <a:custGeom>
              <a:avLst/>
              <a:gdLst>
                <a:gd name="T0" fmla="*/ 68 w 71"/>
                <a:gd name="T1" fmla="*/ 9 h 48"/>
                <a:gd name="T2" fmla="*/ 57 w 71"/>
                <a:gd name="T3" fmla="*/ 1 h 48"/>
                <a:gd name="T4" fmla="*/ 9 w 71"/>
                <a:gd name="T5" fmla="*/ 7 h 48"/>
                <a:gd name="T6" fmla="*/ 1 w 71"/>
                <a:gd name="T7" fmla="*/ 18 h 48"/>
                <a:gd name="T8" fmla="*/ 3 w 71"/>
                <a:gd name="T9" fmla="*/ 38 h 48"/>
                <a:gd name="T10" fmla="*/ 14 w 71"/>
                <a:gd name="T11" fmla="*/ 47 h 48"/>
                <a:gd name="T12" fmla="*/ 62 w 71"/>
                <a:gd name="T13" fmla="*/ 41 h 48"/>
                <a:gd name="T14" fmla="*/ 71 w 71"/>
                <a:gd name="T15" fmla="*/ 30 h 48"/>
                <a:gd name="T16" fmla="*/ 68 w 71"/>
                <a:gd name="T17" fmla="*/ 9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48">
                  <a:moveTo>
                    <a:pt x="68" y="9"/>
                  </a:moveTo>
                  <a:cubicBezTo>
                    <a:pt x="67" y="4"/>
                    <a:pt x="62" y="0"/>
                    <a:pt x="57" y="1"/>
                  </a:cubicBezTo>
                  <a:cubicBezTo>
                    <a:pt x="9" y="7"/>
                    <a:pt x="9" y="7"/>
                    <a:pt x="9" y="7"/>
                  </a:cubicBezTo>
                  <a:cubicBezTo>
                    <a:pt x="4" y="8"/>
                    <a:pt x="0" y="13"/>
                    <a:pt x="1" y="18"/>
                  </a:cubicBezTo>
                  <a:cubicBezTo>
                    <a:pt x="3" y="38"/>
                    <a:pt x="3" y="38"/>
                    <a:pt x="3" y="38"/>
                  </a:cubicBezTo>
                  <a:cubicBezTo>
                    <a:pt x="4" y="44"/>
                    <a:pt x="9" y="48"/>
                    <a:pt x="14" y="47"/>
                  </a:cubicBezTo>
                  <a:cubicBezTo>
                    <a:pt x="62" y="41"/>
                    <a:pt x="62" y="41"/>
                    <a:pt x="62" y="41"/>
                  </a:cubicBezTo>
                  <a:cubicBezTo>
                    <a:pt x="68" y="40"/>
                    <a:pt x="71" y="35"/>
                    <a:pt x="71" y="30"/>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8" name="íśḻïḍè">
              <a:extLst>
                <a:ext uri="{FF2B5EF4-FFF2-40B4-BE49-F238E27FC236}">
                  <a16:creationId xmlns:a16="http://schemas.microsoft.com/office/drawing/2014/main" id="{F77FA679-E7E8-42F2-824E-3008AAB62E78}"/>
                </a:ext>
              </a:extLst>
            </p:cNvPr>
            <p:cNvSpPr/>
            <p:nvPr userDrawn="1"/>
          </p:nvSpPr>
          <p:spPr bwMode="auto">
            <a:xfrm>
              <a:off x="3573705" y="2245907"/>
              <a:ext cx="206976" cy="133306"/>
            </a:xfrm>
            <a:custGeom>
              <a:avLst/>
              <a:gdLst>
                <a:gd name="T0" fmla="*/ 68 w 72"/>
                <a:gd name="T1" fmla="*/ 9 h 47"/>
                <a:gd name="T2" fmla="*/ 58 w 72"/>
                <a:gd name="T3" fmla="*/ 1 h 47"/>
                <a:gd name="T4" fmla="*/ 9 w 72"/>
                <a:gd name="T5" fmla="*/ 7 h 47"/>
                <a:gd name="T6" fmla="*/ 1 w 72"/>
                <a:gd name="T7" fmla="*/ 18 h 47"/>
                <a:gd name="T8" fmla="*/ 4 w 72"/>
                <a:gd name="T9" fmla="*/ 38 h 47"/>
                <a:gd name="T10" fmla="*/ 14 w 72"/>
                <a:gd name="T11" fmla="*/ 47 h 47"/>
                <a:gd name="T12" fmla="*/ 63 w 72"/>
                <a:gd name="T13" fmla="*/ 41 h 47"/>
                <a:gd name="T14" fmla="*/ 71 w 72"/>
                <a:gd name="T15" fmla="*/ 30 h 47"/>
                <a:gd name="T16" fmla="*/ 68 w 72"/>
                <a:gd name="T17" fmla="*/ 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47">
                  <a:moveTo>
                    <a:pt x="68" y="9"/>
                  </a:moveTo>
                  <a:cubicBezTo>
                    <a:pt x="68" y="4"/>
                    <a:pt x="63" y="0"/>
                    <a:pt x="58" y="1"/>
                  </a:cubicBezTo>
                  <a:cubicBezTo>
                    <a:pt x="9" y="7"/>
                    <a:pt x="9" y="7"/>
                    <a:pt x="9" y="7"/>
                  </a:cubicBezTo>
                  <a:cubicBezTo>
                    <a:pt x="4" y="8"/>
                    <a:pt x="0" y="13"/>
                    <a:pt x="1" y="18"/>
                  </a:cubicBezTo>
                  <a:cubicBezTo>
                    <a:pt x="4" y="38"/>
                    <a:pt x="4" y="38"/>
                    <a:pt x="4" y="38"/>
                  </a:cubicBezTo>
                  <a:cubicBezTo>
                    <a:pt x="4" y="44"/>
                    <a:pt x="9" y="47"/>
                    <a:pt x="14" y="47"/>
                  </a:cubicBezTo>
                  <a:cubicBezTo>
                    <a:pt x="63" y="41"/>
                    <a:pt x="63" y="41"/>
                    <a:pt x="63" y="41"/>
                  </a:cubicBezTo>
                  <a:cubicBezTo>
                    <a:pt x="68" y="40"/>
                    <a:pt x="72" y="35"/>
                    <a:pt x="71" y="30"/>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79" name="iṣlîde">
              <a:extLst>
                <a:ext uri="{FF2B5EF4-FFF2-40B4-BE49-F238E27FC236}">
                  <a16:creationId xmlns:a16="http://schemas.microsoft.com/office/drawing/2014/main" id="{62B9F450-B457-468D-838A-E73CC72C99FF}"/>
                </a:ext>
              </a:extLst>
            </p:cNvPr>
            <p:cNvSpPr/>
            <p:nvPr userDrawn="1"/>
          </p:nvSpPr>
          <p:spPr bwMode="auto">
            <a:xfrm>
              <a:off x="3815761" y="2216089"/>
              <a:ext cx="203467" cy="135061"/>
            </a:xfrm>
            <a:custGeom>
              <a:avLst/>
              <a:gdLst>
                <a:gd name="T0" fmla="*/ 68 w 71"/>
                <a:gd name="T1" fmla="*/ 9 h 47"/>
                <a:gd name="T2" fmla="*/ 57 w 71"/>
                <a:gd name="T3" fmla="*/ 0 h 47"/>
                <a:gd name="T4" fmla="*/ 9 w 71"/>
                <a:gd name="T5" fmla="*/ 7 h 47"/>
                <a:gd name="T6" fmla="*/ 0 w 71"/>
                <a:gd name="T7" fmla="*/ 17 h 47"/>
                <a:gd name="T8" fmla="*/ 3 w 71"/>
                <a:gd name="T9" fmla="*/ 38 h 47"/>
                <a:gd name="T10" fmla="*/ 14 w 71"/>
                <a:gd name="T11" fmla="*/ 46 h 47"/>
                <a:gd name="T12" fmla="*/ 62 w 71"/>
                <a:gd name="T13" fmla="*/ 40 h 47"/>
                <a:gd name="T14" fmla="*/ 70 w 71"/>
                <a:gd name="T15" fmla="*/ 29 h 47"/>
                <a:gd name="T16" fmla="*/ 68 w 71"/>
                <a:gd name="T17" fmla="*/ 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47">
                  <a:moveTo>
                    <a:pt x="68" y="9"/>
                  </a:moveTo>
                  <a:cubicBezTo>
                    <a:pt x="67" y="4"/>
                    <a:pt x="62" y="0"/>
                    <a:pt x="57" y="0"/>
                  </a:cubicBezTo>
                  <a:cubicBezTo>
                    <a:pt x="9" y="7"/>
                    <a:pt x="9" y="7"/>
                    <a:pt x="9" y="7"/>
                  </a:cubicBezTo>
                  <a:cubicBezTo>
                    <a:pt x="3" y="7"/>
                    <a:pt x="0" y="12"/>
                    <a:pt x="0" y="17"/>
                  </a:cubicBezTo>
                  <a:cubicBezTo>
                    <a:pt x="3" y="38"/>
                    <a:pt x="3" y="38"/>
                    <a:pt x="3" y="38"/>
                  </a:cubicBezTo>
                  <a:cubicBezTo>
                    <a:pt x="4" y="43"/>
                    <a:pt x="8" y="47"/>
                    <a:pt x="14" y="46"/>
                  </a:cubicBezTo>
                  <a:cubicBezTo>
                    <a:pt x="62" y="40"/>
                    <a:pt x="62" y="40"/>
                    <a:pt x="62" y="40"/>
                  </a:cubicBezTo>
                  <a:cubicBezTo>
                    <a:pt x="67" y="39"/>
                    <a:pt x="71" y="35"/>
                    <a:pt x="70" y="29"/>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0" name="íşľidê">
              <a:extLst>
                <a:ext uri="{FF2B5EF4-FFF2-40B4-BE49-F238E27FC236}">
                  <a16:creationId xmlns:a16="http://schemas.microsoft.com/office/drawing/2014/main" id="{2A9D761D-A4D6-42A4-8123-C6121DFDFE3E}"/>
                </a:ext>
              </a:extLst>
            </p:cNvPr>
            <p:cNvSpPr/>
            <p:nvPr userDrawn="1"/>
          </p:nvSpPr>
          <p:spPr bwMode="auto">
            <a:xfrm>
              <a:off x="4042031" y="2188025"/>
              <a:ext cx="203467" cy="135061"/>
            </a:xfrm>
            <a:custGeom>
              <a:avLst/>
              <a:gdLst>
                <a:gd name="T0" fmla="*/ 68 w 71"/>
                <a:gd name="T1" fmla="*/ 9 h 47"/>
                <a:gd name="T2" fmla="*/ 57 w 71"/>
                <a:gd name="T3" fmla="*/ 0 h 47"/>
                <a:gd name="T4" fmla="*/ 9 w 71"/>
                <a:gd name="T5" fmla="*/ 6 h 47"/>
                <a:gd name="T6" fmla="*/ 1 w 71"/>
                <a:gd name="T7" fmla="*/ 17 h 47"/>
                <a:gd name="T8" fmla="*/ 3 w 71"/>
                <a:gd name="T9" fmla="*/ 38 h 47"/>
                <a:gd name="T10" fmla="*/ 14 w 71"/>
                <a:gd name="T11" fmla="*/ 46 h 47"/>
                <a:gd name="T12" fmla="*/ 62 w 71"/>
                <a:gd name="T13" fmla="*/ 40 h 47"/>
                <a:gd name="T14" fmla="*/ 71 w 71"/>
                <a:gd name="T15" fmla="*/ 29 h 47"/>
                <a:gd name="T16" fmla="*/ 68 w 71"/>
                <a:gd name="T17" fmla="*/ 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47">
                  <a:moveTo>
                    <a:pt x="68" y="9"/>
                  </a:moveTo>
                  <a:cubicBezTo>
                    <a:pt x="67" y="3"/>
                    <a:pt x="63" y="0"/>
                    <a:pt x="57" y="0"/>
                  </a:cubicBezTo>
                  <a:cubicBezTo>
                    <a:pt x="9" y="6"/>
                    <a:pt x="9" y="6"/>
                    <a:pt x="9" y="6"/>
                  </a:cubicBezTo>
                  <a:cubicBezTo>
                    <a:pt x="4" y="7"/>
                    <a:pt x="0" y="12"/>
                    <a:pt x="1" y="17"/>
                  </a:cubicBezTo>
                  <a:cubicBezTo>
                    <a:pt x="3" y="38"/>
                    <a:pt x="3" y="38"/>
                    <a:pt x="3" y="38"/>
                  </a:cubicBezTo>
                  <a:cubicBezTo>
                    <a:pt x="4" y="43"/>
                    <a:pt x="9" y="47"/>
                    <a:pt x="14" y="46"/>
                  </a:cubicBezTo>
                  <a:cubicBezTo>
                    <a:pt x="62" y="40"/>
                    <a:pt x="62" y="40"/>
                    <a:pt x="62" y="40"/>
                  </a:cubicBezTo>
                  <a:cubicBezTo>
                    <a:pt x="68" y="39"/>
                    <a:pt x="71" y="35"/>
                    <a:pt x="71" y="29"/>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1" name="î$1îdè">
              <a:extLst>
                <a:ext uri="{FF2B5EF4-FFF2-40B4-BE49-F238E27FC236}">
                  <a16:creationId xmlns:a16="http://schemas.microsoft.com/office/drawing/2014/main" id="{13AF2B8B-33BA-45C7-94F6-AD45350BE9F9}"/>
                </a:ext>
              </a:extLst>
            </p:cNvPr>
            <p:cNvSpPr/>
            <p:nvPr userDrawn="1"/>
          </p:nvSpPr>
          <p:spPr bwMode="auto">
            <a:xfrm>
              <a:off x="4278825" y="2156452"/>
              <a:ext cx="206976" cy="136814"/>
            </a:xfrm>
            <a:custGeom>
              <a:avLst/>
              <a:gdLst>
                <a:gd name="T0" fmla="*/ 12 w 72"/>
                <a:gd name="T1" fmla="*/ 47 h 48"/>
                <a:gd name="T2" fmla="*/ 63 w 72"/>
                <a:gd name="T3" fmla="*/ 40 h 48"/>
                <a:gd name="T4" fmla="*/ 71 w 72"/>
                <a:gd name="T5" fmla="*/ 31 h 48"/>
                <a:gd name="T6" fmla="*/ 68 w 72"/>
                <a:gd name="T7" fmla="*/ 10 h 48"/>
                <a:gd name="T8" fmla="*/ 58 w 72"/>
                <a:gd name="T9" fmla="*/ 1 h 48"/>
                <a:gd name="T10" fmla="*/ 7 w 72"/>
                <a:gd name="T11" fmla="*/ 7 h 48"/>
                <a:gd name="T12" fmla="*/ 1 w 72"/>
                <a:gd name="T13" fmla="*/ 18 h 48"/>
                <a:gd name="T14" fmla="*/ 4 w 72"/>
                <a:gd name="T15" fmla="*/ 40 h 48"/>
                <a:gd name="T16" fmla="*/ 12 w 72"/>
                <a:gd name="T17" fmla="*/ 4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48">
                  <a:moveTo>
                    <a:pt x="12" y="47"/>
                  </a:moveTo>
                  <a:cubicBezTo>
                    <a:pt x="63" y="40"/>
                    <a:pt x="63" y="40"/>
                    <a:pt x="63" y="40"/>
                  </a:cubicBezTo>
                  <a:cubicBezTo>
                    <a:pt x="68" y="40"/>
                    <a:pt x="72" y="37"/>
                    <a:pt x="71" y="31"/>
                  </a:cubicBezTo>
                  <a:cubicBezTo>
                    <a:pt x="68" y="10"/>
                    <a:pt x="68" y="10"/>
                    <a:pt x="68" y="10"/>
                  </a:cubicBezTo>
                  <a:cubicBezTo>
                    <a:pt x="68" y="4"/>
                    <a:pt x="63" y="0"/>
                    <a:pt x="58" y="1"/>
                  </a:cubicBezTo>
                  <a:cubicBezTo>
                    <a:pt x="7" y="7"/>
                    <a:pt x="7" y="7"/>
                    <a:pt x="7" y="7"/>
                  </a:cubicBezTo>
                  <a:cubicBezTo>
                    <a:pt x="2" y="8"/>
                    <a:pt x="0" y="13"/>
                    <a:pt x="1" y="18"/>
                  </a:cubicBezTo>
                  <a:cubicBezTo>
                    <a:pt x="4" y="40"/>
                    <a:pt x="4" y="40"/>
                    <a:pt x="4" y="40"/>
                  </a:cubicBezTo>
                  <a:cubicBezTo>
                    <a:pt x="4" y="45"/>
                    <a:pt x="7" y="48"/>
                    <a:pt x="12" y="4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2" name="ïšḻîḋe">
              <a:extLst>
                <a:ext uri="{FF2B5EF4-FFF2-40B4-BE49-F238E27FC236}">
                  <a16:creationId xmlns:a16="http://schemas.microsoft.com/office/drawing/2014/main" id="{C8C2D976-164A-4468-8447-AE89D51AFC50}"/>
                </a:ext>
              </a:extLst>
            </p:cNvPr>
            <p:cNvSpPr/>
            <p:nvPr userDrawn="1"/>
          </p:nvSpPr>
          <p:spPr bwMode="auto">
            <a:xfrm>
              <a:off x="4508603" y="2128388"/>
              <a:ext cx="203467" cy="133306"/>
            </a:xfrm>
            <a:custGeom>
              <a:avLst/>
              <a:gdLst>
                <a:gd name="T0" fmla="*/ 68 w 71"/>
                <a:gd name="T1" fmla="*/ 9 h 47"/>
                <a:gd name="T2" fmla="*/ 57 w 71"/>
                <a:gd name="T3" fmla="*/ 1 h 47"/>
                <a:gd name="T4" fmla="*/ 9 w 71"/>
                <a:gd name="T5" fmla="*/ 7 h 47"/>
                <a:gd name="T6" fmla="*/ 0 w 71"/>
                <a:gd name="T7" fmla="*/ 18 h 47"/>
                <a:gd name="T8" fmla="*/ 3 w 71"/>
                <a:gd name="T9" fmla="*/ 38 h 47"/>
                <a:gd name="T10" fmla="*/ 14 w 71"/>
                <a:gd name="T11" fmla="*/ 47 h 47"/>
                <a:gd name="T12" fmla="*/ 62 w 71"/>
                <a:gd name="T13" fmla="*/ 40 h 47"/>
                <a:gd name="T14" fmla="*/ 70 w 71"/>
                <a:gd name="T15" fmla="*/ 30 h 47"/>
                <a:gd name="T16" fmla="*/ 68 w 71"/>
                <a:gd name="T17" fmla="*/ 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47">
                  <a:moveTo>
                    <a:pt x="68" y="9"/>
                  </a:moveTo>
                  <a:cubicBezTo>
                    <a:pt x="67" y="4"/>
                    <a:pt x="62" y="0"/>
                    <a:pt x="57" y="1"/>
                  </a:cubicBezTo>
                  <a:cubicBezTo>
                    <a:pt x="9" y="7"/>
                    <a:pt x="9" y="7"/>
                    <a:pt x="9" y="7"/>
                  </a:cubicBezTo>
                  <a:cubicBezTo>
                    <a:pt x="3" y="8"/>
                    <a:pt x="0" y="12"/>
                    <a:pt x="0" y="18"/>
                  </a:cubicBezTo>
                  <a:cubicBezTo>
                    <a:pt x="3" y="38"/>
                    <a:pt x="3" y="38"/>
                    <a:pt x="3" y="38"/>
                  </a:cubicBezTo>
                  <a:cubicBezTo>
                    <a:pt x="4" y="43"/>
                    <a:pt x="8" y="47"/>
                    <a:pt x="14" y="47"/>
                  </a:cubicBezTo>
                  <a:cubicBezTo>
                    <a:pt x="62" y="40"/>
                    <a:pt x="62" y="40"/>
                    <a:pt x="62" y="40"/>
                  </a:cubicBezTo>
                  <a:cubicBezTo>
                    <a:pt x="67" y="40"/>
                    <a:pt x="71" y="35"/>
                    <a:pt x="70" y="30"/>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3" name="íŝ1idé">
              <a:extLst>
                <a:ext uri="{FF2B5EF4-FFF2-40B4-BE49-F238E27FC236}">
                  <a16:creationId xmlns:a16="http://schemas.microsoft.com/office/drawing/2014/main" id="{786A66EA-3D5A-4C12-BD51-E22DB4B6ADE0}"/>
                </a:ext>
              </a:extLst>
            </p:cNvPr>
            <p:cNvSpPr/>
            <p:nvPr userDrawn="1"/>
          </p:nvSpPr>
          <p:spPr bwMode="auto">
            <a:xfrm>
              <a:off x="4747151" y="2096815"/>
              <a:ext cx="203467" cy="136814"/>
            </a:xfrm>
            <a:custGeom>
              <a:avLst/>
              <a:gdLst>
                <a:gd name="T0" fmla="*/ 68 w 71"/>
                <a:gd name="T1" fmla="*/ 10 h 48"/>
                <a:gd name="T2" fmla="*/ 57 w 71"/>
                <a:gd name="T3" fmla="*/ 1 h 48"/>
                <a:gd name="T4" fmla="*/ 9 w 71"/>
                <a:gd name="T5" fmla="*/ 7 h 48"/>
                <a:gd name="T6" fmla="*/ 1 w 71"/>
                <a:gd name="T7" fmla="*/ 18 h 48"/>
                <a:gd name="T8" fmla="*/ 3 w 71"/>
                <a:gd name="T9" fmla="*/ 39 h 48"/>
                <a:gd name="T10" fmla="*/ 14 w 71"/>
                <a:gd name="T11" fmla="*/ 47 h 48"/>
                <a:gd name="T12" fmla="*/ 62 w 71"/>
                <a:gd name="T13" fmla="*/ 41 h 48"/>
                <a:gd name="T14" fmla="*/ 71 w 71"/>
                <a:gd name="T15" fmla="*/ 30 h 48"/>
                <a:gd name="T16" fmla="*/ 68 w 71"/>
                <a:gd name="T17" fmla="*/ 1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48">
                  <a:moveTo>
                    <a:pt x="68" y="10"/>
                  </a:moveTo>
                  <a:cubicBezTo>
                    <a:pt x="67" y="4"/>
                    <a:pt x="63" y="0"/>
                    <a:pt x="57" y="1"/>
                  </a:cubicBezTo>
                  <a:cubicBezTo>
                    <a:pt x="9" y="7"/>
                    <a:pt x="9" y="7"/>
                    <a:pt x="9" y="7"/>
                  </a:cubicBezTo>
                  <a:cubicBezTo>
                    <a:pt x="4" y="8"/>
                    <a:pt x="0" y="13"/>
                    <a:pt x="1" y="18"/>
                  </a:cubicBezTo>
                  <a:cubicBezTo>
                    <a:pt x="3" y="39"/>
                    <a:pt x="3" y="39"/>
                    <a:pt x="3" y="39"/>
                  </a:cubicBezTo>
                  <a:cubicBezTo>
                    <a:pt x="4" y="44"/>
                    <a:pt x="9" y="48"/>
                    <a:pt x="14" y="47"/>
                  </a:cubicBezTo>
                  <a:cubicBezTo>
                    <a:pt x="62" y="41"/>
                    <a:pt x="62" y="41"/>
                    <a:pt x="62" y="41"/>
                  </a:cubicBezTo>
                  <a:cubicBezTo>
                    <a:pt x="68" y="40"/>
                    <a:pt x="71" y="35"/>
                    <a:pt x="71" y="30"/>
                  </a:cubicBezTo>
                  <a:lnTo>
                    <a:pt x="68"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4" name="îŝ1îďe">
              <a:extLst>
                <a:ext uri="{FF2B5EF4-FFF2-40B4-BE49-F238E27FC236}">
                  <a16:creationId xmlns:a16="http://schemas.microsoft.com/office/drawing/2014/main" id="{54F6DF08-6C6A-456D-8069-F634FD3D8683}"/>
                </a:ext>
              </a:extLst>
            </p:cNvPr>
            <p:cNvSpPr/>
            <p:nvPr userDrawn="1"/>
          </p:nvSpPr>
          <p:spPr bwMode="auto">
            <a:xfrm>
              <a:off x="4973421" y="2066996"/>
              <a:ext cx="206976" cy="138569"/>
            </a:xfrm>
            <a:custGeom>
              <a:avLst/>
              <a:gdLst>
                <a:gd name="T0" fmla="*/ 68 w 72"/>
                <a:gd name="T1" fmla="*/ 10 h 48"/>
                <a:gd name="T2" fmla="*/ 58 w 72"/>
                <a:gd name="T3" fmla="*/ 1 h 48"/>
                <a:gd name="T4" fmla="*/ 9 w 72"/>
                <a:gd name="T5" fmla="*/ 7 h 48"/>
                <a:gd name="T6" fmla="*/ 1 w 72"/>
                <a:gd name="T7" fmla="*/ 18 h 48"/>
                <a:gd name="T8" fmla="*/ 4 w 72"/>
                <a:gd name="T9" fmla="*/ 38 h 48"/>
                <a:gd name="T10" fmla="*/ 14 w 72"/>
                <a:gd name="T11" fmla="*/ 47 h 48"/>
                <a:gd name="T12" fmla="*/ 63 w 72"/>
                <a:gd name="T13" fmla="*/ 41 h 48"/>
                <a:gd name="T14" fmla="*/ 71 w 72"/>
                <a:gd name="T15" fmla="*/ 30 h 48"/>
                <a:gd name="T16" fmla="*/ 68 w 72"/>
                <a:gd name="T17" fmla="*/ 1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48">
                  <a:moveTo>
                    <a:pt x="68" y="10"/>
                  </a:moveTo>
                  <a:cubicBezTo>
                    <a:pt x="68" y="4"/>
                    <a:pt x="63" y="0"/>
                    <a:pt x="58" y="1"/>
                  </a:cubicBezTo>
                  <a:cubicBezTo>
                    <a:pt x="9" y="7"/>
                    <a:pt x="9" y="7"/>
                    <a:pt x="9" y="7"/>
                  </a:cubicBezTo>
                  <a:cubicBezTo>
                    <a:pt x="4" y="8"/>
                    <a:pt x="0" y="13"/>
                    <a:pt x="1" y="18"/>
                  </a:cubicBezTo>
                  <a:cubicBezTo>
                    <a:pt x="4" y="38"/>
                    <a:pt x="4" y="38"/>
                    <a:pt x="4" y="38"/>
                  </a:cubicBezTo>
                  <a:cubicBezTo>
                    <a:pt x="4" y="44"/>
                    <a:pt x="9" y="48"/>
                    <a:pt x="14" y="47"/>
                  </a:cubicBezTo>
                  <a:cubicBezTo>
                    <a:pt x="63" y="41"/>
                    <a:pt x="63" y="41"/>
                    <a:pt x="63" y="41"/>
                  </a:cubicBezTo>
                  <a:cubicBezTo>
                    <a:pt x="68" y="40"/>
                    <a:pt x="72" y="35"/>
                    <a:pt x="71" y="30"/>
                  </a:cubicBezTo>
                  <a:lnTo>
                    <a:pt x="68"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5" name="íśľïḑè">
              <a:extLst>
                <a:ext uri="{FF2B5EF4-FFF2-40B4-BE49-F238E27FC236}">
                  <a16:creationId xmlns:a16="http://schemas.microsoft.com/office/drawing/2014/main" id="{B21BE195-5C47-47E6-A5C5-9B83CDF17B7E}"/>
                </a:ext>
              </a:extLst>
            </p:cNvPr>
            <p:cNvSpPr/>
            <p:nvPr userDrawn="1"/>
          </p:nvSpPr>
          <p:spPr bwMode="auto">
            <a:xfrm>
              <a:off x="5213722" y="2038932"/>
              <a:ext cx="203467" cy="135061"/>
            </a:xfrm>
            <a:custGeom>
              <a:avLst/>
              <a:gdLst>
                <a:gd name="T0" fmla="*/ 68 w 71"/>
                <a:gd name="T1" fmla="*/ 9 h 47"/>
                <a:gd name="T2" fmla="*/ 57 w 71"/>
                <a:gd name="T3" fmla="*/ 1 h 47"/>
                <a:gd name="T4" fmla="*/ 9 w 71"/>
                <a:gd name="T5" fmla="*/ 7 h 47"/>
                <a:gd name="T6" fmla="*/ 0 w 71"/>
                <a:gd name="T7" fmla="*/ 18 h 47"/>
                <a:gd name="T8" fmla="*/ 3 w 71"/>
                <a:gd name="T9" fmla="*/ 38 h 47"/>
                <a:gd name="T10" fmla="*/ 14 w 71"/>
                <a:gd name="T11" fmla="*/ 46 h 47"/>
                <a:gd name="T12" fmla="*/ 62 w 71"/>
                <a:gd name="T13" fmla="*/ 40 h 47"/>
                <a:gd name="T14" fmla="*/ 70 w 71"/>
                <a:gd name="T15" fmla="*/ 29 h 47"/>
                <a:gd name="T16" fmla="*/ 68 w 71"/>
                <a:gd name="T17" fmla="*/ 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47">
                  <a:moveTo>
                    <a:pt x="68" y="9"/>
                  </a:moveTo>
                  <a:cubicBezTo>
                    <a:pt x="67" y="4"/>
                    <a:pt x="62" y="0"/>
                    <a:pt x="57" y="1"/>
                  </a:cubicBezTo>
                  <a:cubicBezTo>
                    <a:pt x="9" y="7"/>
                    <a:pt x="9" y="7"/>
                    <a:pt x="9" y="7"/>
                  </a:cubicBezTo>
                  <a:cubicBezTo>
                    <a:pt x="3" y="7"/>
                    <a:pt x="0" y="12"/>
                    <a:pt x="0" y="18"/>
                  </a:cubicBezTo>
                  <a:cubicBezTo>
                    <a:pt x="3" y="38"/>
                    <a:pt x="3" y="38"/>
                    <a:pt x="3" y="38"/>
                  </a:cubicBezTo>
                  <a:cubicBezTo>
                    <a:pt x="4" y="43"/>
                    <a:pt x="8" y="47"/>
                    <a:pt x="14" y="46"/>
                  </a:cubicBezTo>
                  <a:cubicBezTo>
                    <a:pt x="62" y="40"/>
                    <a:pt x="62" y="40"/>
                    <a:pt x="62" y="40"/>
                  </a:cubicBezTo>
                  <a:cubicBezTo>
                    <a:pt x="67" y="40"/>
                    <a:pt x="71" y="35"/>
                    <a:pt x="70" y="29"/>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6" name="išḻiďé">
              <a:extLst>
                <a:ext uri="{FF2B5EF4-FFF2-40B4-BE49-F238E27FC236}">
                  <a16:creationId xmlns:a16="http://schemas.microsoft.com/office/drawing/2014/main" id="{AF9E9123-B14A-4742-BD22-74128977A445}"/>
                </a:ext>
              </a:extLst>
            </p:cNvPr>
            <p:cNvSpPr/>
            <p:nvPr userDrawn="1"/>
          </p:nvSpPr>
          <p:spPr bwMode="auto">
            <a:xfrm>
              <a:off x="5439993" y="2010867"/>
              <a:ext cx="203467" cy="133306"/>
            </a:xfrm>
            <a:custGeom>
              <a:avLst/>
              <a:gdLst>
                <a:gd name="T0" fmla="*/ 68 w 71"/>
                <a:gd name="T1" fmla="*/ 9 h 47"/>
                <a:gd name="T2" fmla="*/ 59 w 71"/>
                <a:gd name="T3" fmla="*/ 0 h 47"/>
                <a:gd name="T4" fmla="*/ 8 w 71"/>
                <a:gd name="T5" fmla="*/ 7 h 47"/>
                <a:gd name="T6" fmla="*/ 1 w 71"/>
                <a:gd name="T7" fmla="*/ 17 h 47"/>
                <a:gd name="T8" fmla="*/ 3 w 71"/>
                <a:gd name="T9" fmla="*/ 38 h 47"/>
                <a:gd name="T10" fmla="*/ 13 w 71"/>
                <a:gd name="T11" fmla="*/ 46 h 47"/>
                <a:gd name="T12" fmla="*/ 64 w 71"/>
                <a:gd name="T13" fmla="*/ 40 h 47"/>
                <a:gd name="T14" fmla="*/ 71 w 71"/>
                <a:gd name="T15" fmla="*/ 29 h 47"/>
                <a:gd name="T16" fmla="*/ 68 w 71"/>
                <a:gd name="T17" fmla="*/ 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47">
                  <a:moveTo>
                    <a:pt x="68" y="9"/>
                  </a:moveTo>
                  <a:cubicBezTo>
                    <a:pt x="68" y="3"/>
                    <a:pt x="63" y="0"/>
                    <a:pt x="59" y="0"/>
                  </a:cubicBezTo>
                  <a:cubicBezTo>
                    <a:pt x="8" y="7"/>
                    <a:pt x="8" y="7"/>
                    <a:pt x="8" y="7"/>
                  </a:cubicBezTo>
                  <a:cubicBezTo>
                    <a:pt x="3" y="7"/>
                    <a:pt x="0" y="12"/>
                    <a:pt x="1" y="17"/>
                  </a:cubicBezTo>
                  <a:cubicBezTo>
                    <a:pt x="3" y="38"/>
                    <a:pt x="3" y="38"/>
                    <a:pt x="3" y="38"/>
                  </a:cubicBezTo>
                  <a:cubicBezTo>
                    <a:pt x="4" y="43"/>
                    <a:pt x="8" y="47"/>
                    <a:pt x="13" y="46"/>
                  </a:cubicBezTo>
                  <a:cubicBezTo>
                    <a:pt x="64" y="40"/>
                    <a:pt x="64" y="40"/>
                    <a:pt x="64" y="40"/>
                  </a:cubicBezTo>
                  <a:cubicBezTo>
                    <a:pt x="68" y="39"/>
                    <a:pt x="71" y="35"/>
                    <a:pt x="71" y="29"/>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7" name="ïṧlîdé">
              <a:extLst>
                <a:ext uri="{FF2B5EF4-FFF2-40B4-BE49-F238E27FC236}">
                  <a16:creationId xmlns:a16="http://schemas.microsoft.com/office/drawing/2014/main" id="{F51354B2-D92D-453E-994E-F0EBAD489355}"/>
                </a:ext>
              </a:extLst>
            </p:cNvPr>
            <p:cNvSpPr/>
            <p:nvPr userDrawn="1"/>
          </p:nvSpPr>
          <p:spPr bwMode="auto">
            <a:xfrm>
              <a:off x="5666262" y="1979295"/>
              <a:ext cx="219254" cy="136814"/>
            </a:xfrm>
            <a:custGeom>
              <a:avLst/>
              <a:gdLst>
                <a:gd name="T0" fmla="*/ 16 w 76"/>
                <a:gd name="T1" fmla="*/ 47 h 48"/>
                <a:gd name="T2" fmla="*/ 67 w 76"/>
                <a:gd name="T3" fmla="*/ 41 h 48"/>
                <a:gd name="T4" fmla="*/ 75 w 76"/>
                <a:gd name="T5" fmla="*/ 31 h 48"/>
                <a:gd name="T6" fmla="*/ 73 w 76"/>
                <a:gd name="T7" fmla="*/ 10 h 48"/>
                <a:gd name="T8" fmla="*/ 62 w 76"/>
                <a:gd name="T9" fmla="*/ 1 h 48"/>
                <a:gd name="T10" fmla="*/ 11 w 76"/>
                <a:gd name="T11" fmla="*/ 7 h 48"/>
                <a:gd name="T12" fmla="*/ 1 w 76"/>
                <a:gd name="T13" fmla="*/ 19 h 48"/>
                <a:gd name="T14" fmla="*/ 4 w 76"/>
                <a:gd name="T15" fmla="*/ 40 h 48"/>
                <a:gd name="T16" fmla="*/ 16 w 76"/>
                <a:gd name="T17" fmla="*/ 4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48">
                  <a:moveTo>
                    <a:pt x="16" y="47"/>
                  </a:moveTo>
                  <a:cubicBezTo>
                    <a:pt x="67" y="41"/>
                    <a:pt x="67" y="41"/>
                    <a:pt x="67" y="41"/>
                  </a:cubicBezTo>
                  <a:cubicBezTo>
                    <a:pt x="72" y="40"/>
                    <a:pt x="76" y="37"/>
                    <a:pt x="75" y="31"/>
                  </a:cubicBezTo>
                  <a:cubicBezTo>
                    <a:pt x="73" y="10"/>
                    <a:pt x="73" y="10"/>
                    <a:pt x="73" y="10"/>
                  </a:cubicBezTo>
                  <a:cubicBezTo>
                    <a:pt x="72" y="4"/>
                    <a:pt x="67" y="0"/>
                    <a:pt x="62" y="1"/>
                  </a:cubicBezTo>
                  <a:cubicBezTo>
                    <a:pt x="11" y="7"/>
                    <a:pt x="11" y="7"/>
                    <a:pt x="11" y="7"/>
                  </a:cubicBezTo>
                  <a:cubicBezTo>
                    <a:pt x="6" y="8"/>
                    <a:pt x="0" y="13"/>
                    <a:pt x="1" y="19"/>
                  </a:cubicBezTo>
                  <a:cubicBezTo>
                    <a:pt x="4" y="40"/>
                    <a:pt x="4" y="40"/>
                    <a:pt x="4" y="40"/>
                  </a:cubicBezTo>
                  <a:cubicBezTo>
                    <a:pt x="5" y="46"/>
                    <a:pt x="11" y="48"/>
                    <a:pt x="16" y="4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8" name="íṩľiḋè">
              <a:extLst>
                <a:ext uri="{FF2B5EF4-FFF2-40B4-BE49-F238E27FC236}">
                  <a16:creationId xmlns:a16="http://schemas.microsoft.com/office/drawing/2014/main" id="{A12ACAE2-6EDC-485E-AE00-A3BDBF9000D0}"/>
                </a:ext>
              </a:extLst>
            </p:cNvPr>
            <p:cNvSpPr/>
            <p:nvPr userDrawn="1"/>
          </p:nvSpPr>
          <p:spPr bwMode="auto">
            <a:xfrm>
              <a:off x="5908318" y="1949477"/>
              <a:ext cx="203467" cy="135061"/>
            </a:xfrm>
            <a:custGeom>
              <a:avLst/>
              <a:gdLst>
                <a:gd name="T0" fmla="*/ 68 w 71"/>
                <a:gd name="T1" fmla="*/ 9 h 47"/>
                <a:gd name="T2" fmla="*/ 57 w 71"/>
                <a:gd name="T3" fmla="*/ 1 h 47"/>
                <a:gd name="T4" fmla="*/ 9 w 71"/>
                <a:gd name="T5" fmla="*/ 7 h 47"/>
                <a:gd name="T6" fmla="*/ 0 w 71"/>
                <a:gd name="T7" fmla="*/ 18 h 47"/>
                <a:gd name="T8" fmla="*/ 3 w 71"/>
                <a:gd name="T9" fmla="*/ 38 h 47"/>
                <a:gd name="T10" fmla="*/ 14 w 71"/>
                <a:gd name="T11" fmla="*/ 47 h 47"/>
                <a:gd name="T12" fmla="*/ 62 w 71"/>
                <a:gd name="T13" fmla="*/ 41 h 47"/>
                <a:gd name="T14" fmla="*/ 70 w 71"/>
                <a:gd name="T15" fmla="*/ 30 h 47"/>
                <a:gd name="T16" fmla="*/ 68 w 71"/>
                <a:gd name="T17" fmla="*/ 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47">
                  <a:moveTo>
                    <a:pt x="68" y="9"/>
                  </a:moveTo>
                  <a:cubicBezTo>
                    <a:pt x="67" y="4"/>
                    <a:pt x="62" y="0"/>
                    <a:pt x="57" y="1"/>
                  </a:cubicBezTo>
                  <a:cubicBezTo>
                    <a:pt x="9" y="7"/>
                    <a:pt x="9" y="7"/>
                    <a:pt x="9" y="7"/>
                  </a:cubicBezTo>
                  <a:cubicBezTo>
                    <a:pt x="4" y="8"/>
                    <a:pt x="0" y="12"/>
                    <a:pt x="0" y="18"/>
                  </a:cubicBezTo>
                  <a:cubicBezTo>
                    <a:pt x="3" y="38"/>
                    <a:pt x="3" y="38"/>
                    <a:pt x="3" y="38"/>
                  </a:cubicBezTo>
                  <a:cubicBezTo>
                    <a:pt x="4" y="44"/>
                    <a:pt x="9" y="47"/>
                    <a:pt x="14" y="47"/>
                  </a:cubicBezTo>
                  <a:cubicBezTo>
                    <a:pt x="62" y="41"/>
                    <a:pt x="62" y="41"/>
                    <a:pt x="62" y="41"/>
                  </a:cubicBezTo>
                  <a:cubicBezTo>
                    <a:pt x="67" y="40"/>
                    <a:pt x="71" y="35"/>
                    <a:pt x="70" y="30"/>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89" name="ïśḻïḑè">
              <a:extLst>
                <a:ext uri="{FF2B5EF4-FFF2-40B4-BE49-F238E27FC236}">
                  <a16:creationId xmlns:a16="http://schemas.microsoft.com/office/drawing/2014/main" id="{46BE011A-B9AB-495E-80C7-168A091CEAF3}"/>
                </a:ext>
              </a:extLst>
            </p:cNvPr>
            <p:cNvSpPr/>
            <p:nvPr userDrawn="1"/>
          </p:nvSpPr>
          <p:spPr bwMode="auto">
            <a:xfrm>
              <a:off x="6134589" y="1921412"/>
              <a:ext cx="217500" cy="135061"/>
            </a:xfrm>
            <a:custGeom>
              <a:avLst/>
              <a:gdLst>
                <a:gd name="T0" fmla="*/ 16 w 76"/>
                <a:gd name="T1" fmla="*/ 46 h 47"/>
                <a:gd name="T2" fmla="*/ 67 w 76"/>
                <a:gd name="T3" fmla="*/ 40 h 47"/>
                <a:gd name="T4" fmla="*/ 75 w 76"/>
                <a:gd name="T5" fmla="*/ 31 h 47"/>
                <a:gd name="T6" fmla="*/ 72 w 76"/>
                <a:gd name="T7" fmla="*/ 9 h 47"/>
                <a:gd name="T8" fmla="*/ 62 w 76"/>
                <a:gd name="T9" fmla="*/ 0 h 47"/>
                <a:gd name="T10" fmla="*/ 11 w 76"/>
                <a:gd name="T11" fmla="*/ 7 h 47"/>
                <a:gd name="T12" fmla="*/ 1 w 76"/>
                <a:gd name="T13" fmla="*/ 18 h 47"/>
                <a:gd name="T14" fmla="*/ 4 w 76"/>
                <a:gd name="T15" fmla="*/ 40 h 47"/>
                <a:gd name="T16" fmla="*/ 16 w 76"/>
                <a:gd name="T17" fmla="*/ 4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47">
                  <a:moveTo>
                    <a:pt x="16" y="46"/>
                  </a:moveTo>
                  <a:cubicBezTo>
                    <a:pt x="67" y="40"/>
                    <a:pt x="67" y="40"/>
                    <a:pt x="67" y="40"/>
                  </a:cubicBezTo>
                  <a:cubicBezTo>
                    <a:pt x="72" y="39"/>
                    <a:pt x="76" y="36"/>
                    <a:pt x="75" y="31"/>
                  </a:cubicBezTo>
                  <a:cubicBezTo>
                    <a:pt x="72" y="9"/>
                    <a:pt x="72" y="9"/>
                    <a:pt x="72" y="9"/>
                  </a:cubicBezTo>
                  <a:cubicBezTo>
                    <a:pt x="72" y="4"/>
                    <a:pt x="67" y="0"/>
                    <a:pt x="62" y="0"/>
                  </a:cubicBezTo>
                  <a:cubicBezTo>
                    <a:pt x="11" y="7"/>
                    <a:pt x="11" y="7"/>
                    <a:pt x="11" y="7"/>
                  </a:cubicBezTo>
                  <a:cubicBezTo>
                    <a:pt x="6" y="7"/>
                    <a:pt x="0" y="13"/>
                    <a:pt x="1" y="18"/>
                  </a:cubicBezTo>
                  <a:cubicBezTo>
                    <a:pt x="4" y="40"/>
                    <a:pt x="4" y="40"/>
                    <a:pt x="4" y="40"/>
                  </a:cubicBezTo>
                  <a:cubicBezTo>
                    <a:pt x="4" y="45"/>
                    <a:pt x="11" y="47"/>
                    <a:pt x="16" y="4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0" name="îSlïḋê">
              <a:extLst>
                <a:ext uri="{FF2B5EF4-FFF2-40B4-BE49-F238E27FC236}">
                  <a16:creationId xmlns:a16="http://schemas.microsoft.com/office/drawing/2014/main" id="{B3F3A628-C6C4-4B3D-8765-6DCCBD462669}"/>
                </a:ext>
              </a:extLst>
            </p:cNvPr>
            <p:cNvSpPr/>
            <p:nvPr userDrawn="1"/>
          </p:nvSpPr>
          <p:spPr bwMode="auto">
            <a:xfrm>
              <a:off x="3152738" y="2644072"/>
              <a:ext cx="329758" cy="229778"/>
            </a:xfrm>
            <a:custGeom>
              <a:avLst/>
              <a:gdLst>
                <a:gd name="T0" fmla="*/ 108 w 115"/>
                <a:gd name="T1" fmla="*/ 9 h 80"/>
                <a:gd name="T2" fmla="*/ 97 w 115"/>
                <a:gd name="T3" fmla="*/ 1 h 80"/>
                <a:gd name="T4" fmla="*/ 9 w 115"/>
                <a:gd name="T5" fmla="*/ 12 h 80"/>
                <a:gd name="T6" fmla="*/ 1 w 115"/>
                <a:gd name="T7" fmla="*/ 23 h 80"/>
                <a:gd name="T8" fmla="*/ 7 w 115"/>
                <a:gd name="T9" fmla="*/ 71 h 80"/>
                <a:gd name="T10" fmla="*/ 18 w 115"/>
                <a:gd name="T11" fmla="*/ 79 h 80"/>
                <a:gd name="T12" fmla="*/ 106 w 115"/>
                <a:gd name="T13" fmla="*/ 68 h 80"/>
                <a:gd name="T14" fmla="*/ 114 w 115"/>
                <a:gd name="T15" fmla="*/ 57 h 80"/>
                <a:gd name="T16" fmla="*/ 108 w 115"/>
                <a:gd name="T17" fmla="*/ 9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5" h="80">
                  <a:moveTo>
                    <a:pt x="108" y="9"/>
                  </a:moveTo>
                  <a:cubicBezTo>
                    <a:pt x="107" y="4"/>
                    <a:pt x="102" y="0"/>
                    <a:pt x="97" y="1"/>
                  </a:cubicBezTo>
                  <a:cubicBezTo>
                    <a:pt x="9" y="12"/>
                    <a:pt x="9" y="12"/>
                    <a:pt x="9" y="12"/>
                  </a:cubicBezTo>
                  <a:cubicBezTo>
                    <a:pt x="4" y="12"/>
                    <a:pt x="0" y="17"/>
                    <a:pt x="1" y="23"/>
                  </a:cubicBezTo>
                  <a:cubicBezTo>
                    <a:pt x="7" y="71"/>
                    <a:pt x="7" y="71"/>
                    <a:pt x="7" y="71"/>
                  </a:cubicBezTo>
                  <a:cubicBezTo>
                    <a:pt x="8" y="76"/>
                    <a:pt x="12" y="80"/>
                    <a:pt x="18" y="79"/>
                  </a:cubicBezTo>
                  <a:cubicBezTo>
                    <a:pt x="106" y="68"/>
                    <a:pt x="106" y="68"/>
                    <a:pt x="106" y="68"/>
                  </a:cubicBezTo>
                  <a:cubicBezTo>
                    <a:pt x="111" y="67"/>
                    <a:pt x="115" y="63"/>
                    <a:pt x="114" y="57"/>
                  </a:cubicBezTo>
                  <a:lnTo>
                    <a:pt x="10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1" name="ïşľíḍè">
              <a:extLst>
                <a:ext uri="{FF2B5EF4-FFF2-40B4-BE49-F238E27FC236}">
                  <a16:creationId xmlns:a16="http://schemas.microsoft.com/office/drawing/2014/main" id="{037E4B96-8C59-494F-AC31-F072FE181C51}"/>
                </a:ext>
              </a:extLst>
            </p:cNvPr>
            <p:cNvSpPr/>
            <p:nvPr userDrawn="1"/>
          </p:nvSpPr>
          <p:spPr bwMode="auto">
            <a:xfrm>
              <a:off x="3180803" y="2865080"/>
              <a:ext cx="387641" cy="235040"/>
            </a:xfrm>
            <a:custGeom>
              <a:avLst/>
              <a:gdLst>
                <a:gd name="T0" fmla="*/ 128 w 135"/>
                <a:gd name="T1" fmla="*/ 9 h 82"/>
                <a:gd name="T2" fmla="*/ 117 w 135"/>
                <a:gd name="T3" fmla="*/ 0 h 82"/>
                <a:gd name="T4" fmla="*/ 9 w 135"/>
                <a:gd name="T5" fmla="*/ 14 h 82"/>
                <a:gd name="T6" fmla="*/ 1 w 135"/>
                <a:gd name="T7" fmla="*/ 25 h 82"/>
                <a:gd name="T8" fmla="*/ 7 w 135"/>
                <a:gd name="T9" fmla="*/ 73 h 82"/>
                <a:gd name="T10" fmla="*/ 18 w 135"/>
                <a:gd name="T11" fmla="*/ 82 h 82"/>
                <a:gd name="T12" fmla="*/ 126 w 135"/>
                <a:gd name="T13" fmla="*/ 68 h 82"/>
                <a:gd name="T14" fmla="*/ 134 w 135"/>
                <a:gd name="T15" fmla="*/ 57 h 82"/>
                <a:gd name="T16" fmla="*/ 128 w 135"/>
                <a:gd name="T17" fmla="*/ 9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5" h="82">
                  <a:moveTo>
                    <a:pt x="128" y="9"/>
                  </a:moveTo>
                  <a:cubicBezTo>
                    <a:pt x="127" y="4"/>
                    <a:pt x="122" y="0"/>
                    <a:pt x="117" y="0"/>
                  </a:cubicBezTo>
                  <a:cubicBezTo>
                    <a:pt x="9" y="14"/>
                    <a:pt x="9" y="14"/>
                    <a:pt x="9" y="14"/>
                  </a:cubicBezTo>
                  <a:cubicBezTo>
                    <a:pt x="4" y="15"/>
                    <a:pt x="0" y="20"/>
                    <a:pt x="1" y="25"/>
                  </a:cubicBezTo>
                  <a:cubicBezTo>
                    <a:pt x="7" y="73"/>
                    <a:pt x="7" y="73"/>
                    <a:pt x="7" y="73"/>
                  </a:cubicBezTo>
                  <a:cubicBezTo>
                    <a:pt x="8" y="79"/>
                    <a:pt x="13" y="82"/>
                    <a:pt x="18" y="82"/>
                  </a:cubicBezTo>
                  <a:cubicBezTo>
                    <a:pt x="126" y="68"/>
                    <a:pt x="126" y="68"/>
                    <a:pt x="126" y="68"/>
                  </a:cubicBezTo>
                  <a:cubicBezTo>
                    <a:pt x="131" y="67"/>
                    <a:pt x="135" y="62"/>
                    <a:pt x="134" y="57"/>
                  </a:cubicBezTo>
                  <a:lnTo>
                    <a:pt x="12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2" name="isḷíḍè">
              <a:extLst>
                <a:ext uri="{FF2B5EF4-FFF2-40B4-BE49-F238E27FC236}">
                  <a16:creationId xmlns:a16="http://schemas.microsoft.com/office/drawing/2014/main" id="{E41831B2-B2B8-4C9E-A46C-6F3529C2D309}"/>
                </a:ext>
              </a:extLst>
            </p:cNvPr>
            <p:cNvSpPr/>
            <p:nvPr userDrawn="1"/>
          </p:nvSpPr>
          <p:spPr bwMode="auto">
            <a:xfrm>
              <a:off x="3210621" y="3065039"/>
              <a:ext cx="510423" cy="252580"/>
            </a:xfrm>
            <a:custGeom>
              <a:avLst/>
              <a:gdLst>
                <a:gd name="T0" fmla="*/ 171 w 178"/>
                <a:gd name="T1" fmla="*/ 9 h 88"/>
                <a:gd name="T2" fmla="*/ 160 w 178"/>
                <a:gd name="T3" fmla="*/ 0 h 88"/>
                <a:gd name="T4" fmla="*/ 9 w 178"/>
                <a:gd name="T5" fmla="*/ 20 h 88"/>
                <a:gd name="T6" fmla="*/ 0 w 178"/>
                <a:gd name="T7" fmla="*/ 30 h 88"/>
                <a:gd name="T8" fmla="*/ 7 w 178"/>
                <a:gd name="T9" fmla="*/ 79 h 88"/>
                <a:gd name="T10" fmla="*/ 17 w 178"/>
                <a:gd name="T11" fmla="*/ 87 h 88"/>
                <a:gd name="T12" fmla="*/ 169 w 178"/>
                <a:gd name="T13" fmla="*/ 68 h 88"/>
                <a:gd name="T14" fmla="*/ 177 w 178"/>
                <a:gd name="T15" fmla="*/ 57 h 88"/>
                <a:gd name="T16" fmla="*/ 171 w 178"/>
                <a:gd name="T17"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8" h="88">
                  <a:moveTo>
                    <a:pt x="171" y="9"/>
                  </a:moveTo>
                  <a:cubicBezTo>
                    <a:pt x="170" y="3"/>
                    <a:pt x="166" y="0"/>
                    <a:pt x="160" y="0"/>
                  </a:cubicBezTo>
                  <a:cubicBezTo>
                    <a:pt x="9" y="20"/>
                    <a:pt x="9" y="20"/>
                    <a:pt x="9" y="20"/>
                  </a:cubicBezTo>
                  <a:cubicBezTo>
                    <a:pt x="4" y="20"/>
                    <a:pt x="0" y="25"/>
                    <a:pt x="0" y="30"/>
                  </a:cubicBezTo>
                  <a:cubicBezTo>
                    <a:pt x="7" y="79"/>
                    <a:pt x="7" y="79"/>
                    <a:pt x="7" y="79"/>
                  </a:cubicBezTo>
                  <a:cubicBezTo>
                    <a:pt x="7" y="84"/>
                    <a:pt x="12" y="88"/>
                    <a:pt x="17" y="87"/>
                  </a:cubicBezTo>
                  <a:cubicBezTo>
                    <a:pt x="169" y="68"/>
                    <a:pt x="169" y="68"/>
                    <a:pt x="169" y="68"/>
                  </a:cubicBezTo>
                  <a:cubicBezTo>
                    <a:pt x="174" y="67"/>
                    <a:pt x="178" y="62"/>
                    <a:pt x="177" y="57"/>
                  </a:cubicBezTo>
                  <a:lnTo>
                    <a:pt x="171"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3" name="ísļîḋè">
              <a:extLst>
                <a:ext uri="{FF2B5EF4-FFF2-40B4-BE49-F238E27FC236}">
                  <a16:creationId xmlns:a16="http://schemas.microsoft.com/office/drawing/2014/main" id="{39FE2C08-0DD3-43F8-8DBA-273BF5A348DA}"/>
                </a:ext>
              </a:extLst>
            </p:cNvPr>
            <p:cNvSpPr/>
            <p:nvPr userDrawn="1"/>
          </p:nvSpPr>
          <p:spPr bwMode="auto">
            <a:xfrm>
              <a:off x="3906971" y="3222902"/>
              <a:ext cx="289415" cy="257843"/>
            </a:xfrm>
            <a:custGeom>
              <a:avLst/>
              <a:gdLst>
                <a:gd name="T0" fmla="*/ 92 w 101"/>
                <a:gd name="T1" fmla="*/ 10 h 90"/>
                <a:gd name="T2" fmla="*/ 82 w 101"/>
                <a:gd name="T3" fmla="*/ 1 h 90"/>
                <a:gd name="T4" fmla="*/ 10 w 101"/>
                <a:gd name="T5" fmla="*/ 10 h 90"/>
                <a:gd name="T6" fmla="*/ 1 w 101"/>
                <a:gd name="T7" fmla="*/ 21 h 90"/>
                <a:gd name="T8" fmla="*/ 9 w 101"/>
                <a:gd name="T9" fmla="*/ 81 h 90"/>
                <a:gd name="T10" fmla="*/ 20 w 101"/>
                <a:gd name="T11" fmla="*/ 90 h 90"/>
                <a:gd name="T12" fmla="*/ 92 w 101"/>
                <a:gd name="T13" fmla="*/ 80 h 90"/>
                <a:gd name="T14" fmla="*/ 100 w 101"/>
                <a:gd name="T15" fmla="*/ 70 h 90"/>
                <a:gd name="T16" fmla="*/ 92 w 101"/>
                <a:gd name="T17" fmla="*/ 1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1" h="90">
                  <a:moveTo>
                    <a:pt x="92" y="10"/>
                  </a:moveTo>
                  <a:cubicBezTo>
                    <a:pt x="92" y="4"/>
                    <a:pt x="87" y="0"/>
                    <a:pt x="82" y="1"/>
                  </a:cubicBezTo>
                  <a:cubicBezTo>
                    <a:pt x="10" y="10"/>
                    <a:pt x="10" y="10"/>
                    <a:pt x="10" y="10"/>
                  </a:cubicBezTo>
                  <a:cubicBezTo>
                    <a:pt x="4" y="11"/>
                    <a:pt x="0" y="16"/>
                    <a:pt x="1" y="21"/>
                  </a:cubicBezTo>
                  <a:cubicBezTo>
                    <a:pt x="9" y="81"/>
                    <a:pt x="9" y="81"/>
                    <a:pt x="9" y="81"/>
                  </a:cubicBezTo>
                  <a:cubicBezTo>
                    <a:pt x="9" y="87"/>
                    <a:pt x="14" y="90"/>
                    <a:pt x="20" y="90"/>
                  </a:cubicBezTo>
                  <a:cubicBezTo>
                    <a:pt x="92" y="80"/>
                    <a:pt x="92" y="80"/>
                    <a:pt x="92" y="80"/>
                  </a:cubicBezTo>
                  <a:cubicBezTo>
                    <a:pt x="97" y="80"/>
                    <a:pt x="101" y="75"/>
                    <a:pt x="100" y="70"/>
                  </a:cubicBezTo>
                  <a:lnTo>
                    <a:pt x="92"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4" name="ïś1ïďè">
              <a:extLst>
                <a:ext uri="{FF2B5EF4-FFF2-40B4-BE49-F238E27FC236}">
                  <a16:creationId xmlns:a16="http://schemas.microsoft.com/office/drawing/2014/main" id="{15DD5C71-6704-4F3A-9F9E-05202D7C66E2}"/>
                </a:ext>
              </a:extLst>
            </p:cNvPr>
            <p:cNvSpPr/>
            <p:nvPr userDrawn="1"/>
          </p:nvSpPr>
          <p:spPr bwMode="auto">
            <a:xfrm>
              <a:off x="5308440" y="3047499"/>
              <a:ext cx="287661" cy="256088"/>
            </a:xfrm>
            <a:custGeom>
              <a:avLst/>
              <a:gdLst>
                <a:gd name="T0" fmla="*/ 92 w 100"/>
                <a:gd name="T1" fmla="*/ 9 h 89"/>
                <a:gd name="T2" fmla="*/ 81 w 100"/>
                <a:gd name="T3" fmla="*/ 0 h 89"/>
                <a:gd name="T4" fmla="*/ 9 w 100"/>
                <a:gd name="T5" fmla="*/ 9 h 89"/>
                <a:gd name="T6" fmla="*/ 0 w 100"/>
                <a:gd name="T7" fmla="*/ 20 h 89"/>
                <a:gd name="T8" fmla="*/ 8 w 100"/>
                <a:gd name="T9" fmla="*/ 80 h 89"/>
                <a:gd name="T10" fmla="*/ 19 w 100"/>
                <a:gd name="T11" fmla="*/ 89 h 89"/>
                <a:gd name="T12" fmla="*/ 91 w 100"/>
                <a:gd name="T13" fmla="*/ 80 h 89"/>
                <a:gd name="T14" fmla="*/ 99 w 100"/>
                <a:gd name="T15" fmla="*/ 69 h 89"/>
                <a:gd name="T16" fmla="*/ 92 w 100"/>
                <a:gd name="T17" fmla="*/ 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0" h="89">
                  <a:moveTo>
                    <a:pt x="92" y="9"/>
                  </a:moveTo>
                  <a:cubicBezTo>
                    <a:pt x="91" y="3"/>
                    <a:pt x="86" y="0"/>
                    <a:pt x="81" y="0"/>
                  </a:cubicBezTo>
                  <a:cubicBezTo>
                    <a:pt x="9" y="9"/>
                    <a:pt x="9" y="9"/>
                    <a:pt x="9" y="9"/>
                  </a:cubicBezTo>
                  <a:cubicBezTo>
                    <a:pt x="3" y="10"/>
                    <a:pt x="0" y="15"/>
                    <a:pt x="0" y="20"/>
                  </a:cubicBezTo>
                  <a:cubicBezTo>
                    <a:pt x="8" y="80"/>
                    <a:pt x="8" y="80"/>
                    <a:pt x="8" y="80"/>
                  </a:cubicBezTo>
                  <a:cubicBezTo>
                    <a:pt x="9" y="86"/>
                    <a:pt x="13" y="89"/>
                    <a:pt x="19" y="89"/>
                  </a:cubicBezTo>
                  <a:cubicBezTo>
                    <a:pt x="91" y="80"/>
                    <a:pt x="91" y="80"/>
                    <a:pt x="91" y="80"/>
                  </a:cubicBezTo>
                  <a:cubicBezTo>
                    <a:pt x="96" y="79"/>
                    <a:pt x="100" y="74"/>
                    <a:pt x="99" y="69"/>
                  </a:cubicBezTo>
                  <a:lnTo>
                    <a:pt x="92"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5" name="îṡlîḍê">
              <a:extLst>
                <a:ext uri="{FF2B5EF4-FFF2-40B4-BE49-F238E27FC236}">
                  <a16:creationId xmlns:a16="http://schemas.microsoft.com/office/drawing/2014/main" id="{F10C4838-4219-40D7-82AB-8A34025E9D5A}"/>
                </a:ext>
              </a:extLst>
            </p:cNvPr>
            <p:cNvSpPr/>
            <p:nvPr userDrawn="1"/>
          </p:nvSpPr>
          <p:spPr bwMode="auto">
            <a:xfrm>
              <a:off x="6036363" y="2056472"/>
              <a:ext cx="342036" cy="231532"/>
            </a:xfrm>
            <a:custGeom>
              <a:avLst/>
              <a:gdLst>
                <a:gd name="T0" fmla="*/ 112 w 119"/>
                <a:gd name="T1" fmla="*/ 9 h 81"/>
                <a:gd name="T2" fmla="*/ 101 w 119"/>
                <a:gd name="T3" fmla="*/ 1 h 81"/>
                <a:gd name="T4" fmla="*/ 10 w 119"/>
                <a:gd name="T5" fmla="*/ 13 h 81"/>
                <a:gd name="T6" fmla="*/ 1 w 119"/>
                <a:gd name="T7" fmla="*/ 23 h 81"/>
                <a:gd name="T8" fmla="*/ 7 w 119"/>
                <a:gd name="T9" fmla="*/ 72 h 81"/>
                <a:gd name="T10" fmla="*/ 18 w 119"/>
                <a:gd name="T11" fmla="*/ 80 h 81"/>
                <a:gd name="T12" fmla="*/ 110 w 119"/>
                <a:gd name="T13" fmla="*/ 68 h 81"/>
                <a:gd name="T14" fmla="*/ 118 w 119"/>
                <a:gd name="T15" fmla="*/ 57 h 81"/>
                <a:gd name="T16" fmla="*/ 112 w 119"/>
                <a:gd name="T17" fmla="*/ 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9" h="81">
                  <a:moveTo>
                    <a:pt x="112" y="9"/>
                  </a:moveTo>
                  <a:cubicBezTo>
                    <a:pt x="112" y="4"/>
                    <a:pt x="107" y="0"/>
                    <a:pt x="101" y="1"/>
                  </a:cubicBezTo>
                  <a:cubicBezTo>
                    <a:pt x="10" y="13"/>
                    <a:pt x="10" y="13"/>
                    <a:pt x="10" y="13"/>
                  </a:cubicBezTo>
                  <a:cubicBezTo>
                    <a:pt x="4" y="13"/>
                    <a:pt x="0" y="18"/>
                    <a:pt x="1" y="23"/>
                  </a:cubicBezTo>
                  <a:cubicBezTo>
                    <a:pt x="7" y="72"/>
                    <a:pt x="7" y="72"/>
                    <a:pt x="7" y="72"/>
                  </a:cubicBezTo>
                  <a:cubicBezTo>
                    <a:pt x="8" y="77"/>
                    <a:pt x="13" y="81"/>
                    <a:pt x="18" y="80"/>
                  </a:cubicBezTo>
                  <a:cubicBezTo>
                    <a:pt x="110" y="68"/>
                    <a:pt x="110" y="68"/>
                    <a:pt x="110" y="68"/>
                  </a:cubicBezTo>
                  <a:cubicBezTo>
                    <a:pt x="115" y="68"/>
                    <a:pt x="119" y="63"/>
                    <a:pt x="118" y="57"/>
                  </a:cubicBezTo>
                  <a:lnTo>
                    <a:pt x="112"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6" name="íšľíḑe">
              <a:extLst>
                <a:ext uri="{FF2B5EF4-FFF2-40B4-BE49-F238E27FC236}">
                  <a16:creationId xmlns:a16="http://schemas.microsoft.com/office/drawing/2014/main" id="{B0B802C4-13BD-426C-9A26-2BB7EFFB656A}"/>
                </a:ext>
              </a:extLst>
            </p:cNvPr>
            <p:cNvSpPr/>
            <p:nvPr userDrawn="1"/>
          </p:nvSpPr>
          <p:spPr bwMode="auto">
            <a:xfrm>
              <a:off x="6048641" y="2496734"/>
              <a:ext cx="398165" cy="238548"/>
            </a:xfrm>
            <a:custGeom>
              <a:avLst/>
              <a:gdLst>
                <a:gd name="T0" fmla="*/ 132 w 139"/>
                <a:gd name="T1" fmla="*/ 10 h 83"/>
                <a:gd name="T2" fmla="*/ 121 w 139"/>
                <a:gd name="T3" fmla="*/ 1 h 83"/>
                <a:gd name="T4" fmla="*/ 9 w 139"/>
                <a:gd name="T5" fmla="*/ 15 h 83"/>
                <a:gd name="T6" fmla="*/ 1 w 139"/>
                <a:gd name="T7" fmla="*/ 26 h 83"/>
                <a:gd name="T8" fmla="*/ 7 w 139"/>
                <a:gd name="T9" fmla="*/ 74 h 83"/>
                <a:gd name="T10" fmla="*/ 18 w 139"/>
                <a:gd name="T11" fmla="*/ 83 h 83"/>
                <a:gd name="T12" fmla="*/ 130 w 139"/>
                <a:gd name="T13" fmla="*/ 69 h 83"/>
                <a:gd name="T14" fmla="*/ 138 w 139"/>
                <a:gd name="T15" fmla="*/ 58 h 83"/>
                <a:gd name="T16" fmla="*/ 132 w 139"/>
                <a:gd name="T17" fmla="*/ 10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9" h="83">
                  <a:moveTo>
                    <a:pt x="132" y="10"/>
                  </a:moveTo>
                  <a:cubicBezTo>
                    <a:pt x="131" y="4"/>
                    <a:pt x="126" y="0"/>
                    <a:pt x="121" y="1"/>
                  </a:cubicBezTo>
                  <a:cubicBezTo>
                    <a:pt x="9" y="15"/>
                    <a:pt x="9" y="15"/>
                    <a:pt x="9" y="15"/>
                  </a:cubicBezTo>
                  <a:cubicBezTo>
                    <a:pt x="4" y="16"/>
                    <a:pt x="0" y="21"/>
                    <a:pt x="1" y="26"/>
                  </a:cubicBezTo>
                  <a:cubicBezTo>
                    <a:pt x="7" y="74"/>
                    <a:pt x="7" y="74"/>
                    <a:pt x="7" y="74"/>
                  </a:cubicBezTo>
                  <a:cubicBezTo>
                    <a:pt x="8" y="80"/>
                    <a:pt x="13" y="83"/>
                    <a:pt x="18" y="83"/>
                  </a:cubicBezTo>
                  <a:cubicBezTo>
                    <a:pt x="130" y="69"/>
                    <a:pt x="130" y="69"/>
                    <a:pt x="130" y="69"/>
                  </a:cubicBezTo>
                  <a:cubicBezTo>
                    <a:pt x="135" y="68"/>
                    <a:pt x="139" y="63"/>
                    <a:pt x="138" y="58"/>
                  </a:cubicBezTo>
                  <a:lnTo>
                    <a:pt x="132" y="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7" name="iS1ïďe">
              <a:extLst>
                <a:ext uri="{FF2B5EF4-FFF2-40B4-BE49-F238E27FC236}">
                  <a16:creationId xmlns:a16="http://schemas.microsoft.com/office/drawing/2014/main" id="{58D6594B-CF7F-4945-8290-6FCF77537E05}"/>
                </a:ext>
              </a:extLst>
            </p:cNvPr>
            <p:cNvSpPr/>
            <p:nvPr userDrawn="1"/>
          </p:nvSpPr>
          <p:spPr bwMode="auto">
            <a:xfrm>
              <a:off x="5962694" y="2715987"/>
              <a:ext cx="498144" cy="250827"/>
            </a:xfrm>
            <a:custGeom>
              <a:avLst/>
              <a:gdLst>
                <a:gd name="T0" fmla="*/ 167 w 174"/>
                <a:gd name="T1" fmla="*/ 9 h 88"/>
                <a:gd name="T2" fmla="*/ 157 w 174"/>
                <a:gd name="T3" fmla="*/ 1 h 88"/>
                <a:gd name="T4" fmla="*/ 9 w 174"/>
                <a:gd name="T5" fmla="*/ 20 h 88"/>
                <a:gd name="T6" fmla="*/ 1 w 174"/>
                <a:gd name="T7" fmla="*/ 31 h 88"/>
                <a:gd name="T8" fmla="*/ 7 w 174"/>
                <a:gd name="T9" fmla="*/ 79 h 88"/>
                <a:gd name="T10" fmla="*/ 18 w 174"/>
                <a:gd name="T11" fmla="*/ 87 h 88"/>
                <a:gd name="T12" fmla="*/ 165 w 174"/>
                <a:gd name="T13" fmla="*/ 69 h 88"/>
                <a:gd name="T14" fmla="*/ 174 w 174"/>
                <a:gd name="T15" fmla="*/ 58 h 88"/>
                <a:gd name="T16" fmla="*/ 167 w 174"/>
                <a:gd name="T17"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4" h="88">
                  <a:moveTo>
                    <a:pt x="167" y="9"/>
                  </a:moveTo>
                  <a:cubicBezTo>
                    <a:pt x="167" y="4"/>
                    <a:pt x="162" y="0"/>
                    <a:pt x="157" y="1"/>
                  </a:cubicBezTo>
                  <a:cubicBezTo>
                    <a:pt x="9" y="20"/>
                    <a:pt x="9" y="20"/>
                    <a:pt x="9" y="20"/>
                  </a:cubicBezTo>
                  <a:cubicBezTo>
                    <a:pt x="4" y="20"/>
                    <a:pt x="0" y="25"/>
                    <a:pt x="1" y="31"/>
                  </a:cubicBezTo>
                  <a:cubicBezTo>
                    <a:pt x="7" y="79"/>
                    <a:pt x="7" y="79"/>
                    <a:pt x="7" y="79"/>
                  </a:cubicBezTo>
                  <a:cubicBezTo>
                    <a:pt x="8" y="84"/>
                    <a:pt x="12" y="88"/>
                    <a:pt x="18" y="87"/>
                  </a:cubicBezTo>
                  <a:cubicBezTo>
                    <a:pt x="165" y="69"/>
                    <a:pt x="165" y="69"/>
                    <a:pt x="165" y="69"/>
                  </a:cubicBezTo>
                  <a:cubicBezTo>
                    <a:pt x="170" y="68"/>
                    <a:pt x="174" y="63"/>
                    <a:pt x="174" y="58"/>
                  </a:cubicBezTo>
                  <a:lnTo>
                    <a:pt x="167"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8" name="îṩḻîḑè">
              <a:extLst>
                <a:ext uri="{FF2B5EF4-FFF2-40B4-BE49-F238E27FC236}">
                  <a16:creationId xmlns:a16="http://schemas.microsoft.com/office/drawing/2014/main" id="{8676CBAE-862D-4B09-8412-13643B798091}"/>
                </a:ext>
              </a:extLst>
            </p:cNvPr>
            <p:cNvSpPr/>
            <p:nvPr userDrawn="1"/>
          </p:nvSpPr>
          <p:spPr bwMode="auto">
            <a:xfrm>
              <a:off x="5832896" y="3105381"/>
              <a:ext cx="206976" cy="135061"/>
            </a:xfrm>
            <a:custGeom>
              <a:avLst/>
              <a:gdLst>
                <a:gd name="T0" fmla="*/ 68 w 72"/>
                <a:gd name="T1" fmla="*/ 9 h 47"/>
                <a:gd name="T2" fmla="*/ 57 w 72"/>
                <a:gd name="T3" fmla="*/ 0 h 47"/>
                <a:gd name="T4" fmla="*/ 9 w 72"/>
                <a:gd name="T5" fmla="*/ 6 h 47"/>
                <a:gd name="T6" fmla="*/ 1 w 72"/>
                <a:gd name="T7" fmla="*/ 17 h 47"/>
                <a:gd name="T8" fmla="*/ 3 w 72"/>
                <a:gd name="T9" fmla="*/ 38 h 47"/>
                <a:gd name="T10" fmla="*/ 14 w 72"/>
                <a:gd name="T11" fmla="*/ 46 h 47"/>
                <a:gd name="T12" fmla="*/ 62 w 72"/>
                <a:gd name="T13" fmla="*/ 40 h 47"/>
                <a:gd name="T14" fmla="*/ 71 w 72"/>
                <a:gd name="T15" fmla="*/ 29 h 47"/>
                <a:gd name="T16" fmla="*/ 68 w 72"/>
                <a:gd name="T17" fmla="*/ 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47">
                  <a:moveTo>
                    <a:pt x="68" y="9"/>
                  </a:moveTo>
                  <a:cubicBezTo>
                    <a:pt x="68" y="3"/>
                    <a:pt x="63" y="0"/>
                    <a:pt x="57" y="0"/>
                  </a:cubicBezTo>
                  <a:cubicBezTo>
                    <a:pt x="9" y="6"/>
                    <a:pt x="9" y="6"/>
                    <a:pt x="9" y="6"/>
                  </a:cubicBezTo>
                  <a:cubicBezTo>
                    <a:pt x="4" y="7"/>
                    <a:pt x="0" y="12"/>
                    <a:pt x="1" y="17"/>
                  </a:cubicBezTo>
                  <a:cubicBezTo>
                    <a:pt x="3" y="38"/>
                    <a:pt x="3" y="38"/>
                    <a:pt x="3" y="38"/>
                  </a:cubicBezTo>
                  <a:cubicBezTo>
                    <a:pt x="4" y="43"/>
                    <a:pt x="9" y="47"/>
                    <a:pt x="14" y="46"/>
                  </a:cubicBezTo>
                  <a:cubicBezTo>
                    <a:pt x="62" y="40"/>
                    <a:pt x="62" y="40"/>
                    <a:pt x="62" y="40"/>
                  </a:cubicBezTo>
                  <a:cubicBezTo>
                    <a:pt x="68" y="39"/>
                    <a:pt x="72" y="34"/>
                    <a:pt x="71" y="29"/>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99" name="îsḻïḋe">
              <a:extLst>
                <a:ext uri="{FF2B5EF4-FFF2-40B4-BE49-F238E27FC236}">
                  <a16:creationId xmlns:a16="http://schemas.microsoft.com/office/drawing/2014/main" id="{6FF11787-2EDC-47E2-AEE7-885CA9041C80}"/>
                </a:ext>
              </a:extLst>
            </p:cNvPr>
            <p:cNvSpPr/>
            <p:nvPr userDrawn="1"/>
          </p:nvSpPr>
          <p:spPr bwMode="auto">
            <a:xfrm>
              <a:off x="6278419" y="3047499"/>
              <a:ext cx="203467" cy="135061"/>
            </a:xfrm>
            <a:custGeom>
              <a:avLst/>
              <a:gdLst>
                <a:gd name="T0" fmla="*/ 68 w 71"/>
                <a:gd name="T1" fmla="*/ 9 h 47"/>
                <a:gd name="T2" fmla="*/ 57 w 71"/>
                <a:gd name="T3" fmla="*/ 1 h 47"/>
                <a:gd name="T4" fmla="*/ 9 w 71"/>
                <a:gd name="T5" fmla="*/ 7 h 47"/>
                <a:gd name="T6" fmla="*/ 1 w 71"/>
                <a:gd name="T7" fmla="*/ 18 h 47"/>
                <a:gd name="T8" fmla="*/ 3 w 71"/>
                <a:gd name="T9" fmla="*/ 38 h 47"/>
                <a:gd name="T10" fmla="*/ 14 w 71"/>
                <a:gd name="T11" fmla="*/ 46 h 47"/>
                <a:gd name="T12" fmla="*/ 62 w 71"/>
                <a:gd name="T13" fmla="*/ 40 h 47"/>
                <a:gd name="T14" fmla="*/ 71 w 71"/>
                <a:gd name="T15" fmla="*/ 29 h 47"/>
                <a:gd name="T16" fmla="*/ 68 w 71"/>
                <a:gd name="T17" fmla="*/ 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1" h="47">
                  <a:moveTo>
                    <a:pt x="68" y="9"/>
                  </a:moveTo>
                  <a:cubicBezTo>
                    <a:pt x="67" y="4"/>
                    <a:pt x="63" y="0"/>
                    <a:pt x="57" y="1"/>
                  </a:cubicBezTo>
                  <a:cubicBezTo>
                    <a:pt x="9" y="7"/>
                    <a:pt x="9" y="7"/>
                    <a:pt x="9" y="7"/>
                  </a:cubicBezTo>
                  <a:cubicBezTo>
                    <a:pt x="4" y="7"/>
                    <a:pt x="0" y="12"/>
                    <a:pt x="1" y="18"/>
                  </a:cubicBezTo>
                  <a:cubicBezTo>
                    <a:pt x="3" y="38"/>
                    <a:pt x="3" y="38"/>
                    <a:pt x="3" y="38"/>
                  </a:cubicBezTo>
                  <a:cubicBezTo>
                    <a:pt x="4" y="43"/>
                    <a:pt x="9" y="47"/>
                    <a:pt x="14" y="46"/>
                  </a:cubicBezTo>
                  <a:cubicBezTo>
                    <a:pt x="62" y="40"/>
                    <a:pt x="62" y="40"/>
                    <a:pt x="62" y="40"/>
                  </a:cubicBezTo>
                  <a:cubicBezTo>
                    <a:pt x="68" y="40"/>
                    <a:pt x="71" y="35"/>
                    <a:pt x="71" y="29"/>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0" name="îşḻiďe">
              <a:extLst>
                <a:ext uri="{FF2B5EF4-FFF2-40B4-BE49-F238E27FC236}">
                  <a16:creationId xmlns:a16="http://schemas.microsoft.com/office/drawing/2014/main" id="{309DA35E-4263-487F-A648-978A8D5138FA}"/>
                </a:ext>
              </a:extLst>
            </p:cNvPr>
            <p:cNvSpPr/>
            <p:nvPr userDrawn="1"/>
          </p:nvSpPr>
          <p:spPr bwMode="auto">
            <a:xfrm>
              <a:off x="6048641" y="2961551"/>
              <a:ext cx="217500" cy="249072"/>
            </a:xfrm>
            <a:custGeom>
              <a:avLst/>
              <a:gdLst>
                <a:gd name="T0" fmla="*/ 68 w 76"/>
                <a:gd name="T1" fmla="*/ 9 h 87"/>
                <a:gd name="T2" fmla="*/ 57 w 76"/>
                <a:gd name="T3" fmla="*/ 1 h 87"/>
                <a:gd name="T4" fmla="*/ 9 w 76"/>
                <a:gd name="T5" fmla="*/ 7 h 87"/>
                <a:gd name="T6" fmla="*/ 0 w 76"/>
                <a:gd name="T7" fmla="*/ 17 h 87"/>
                <a:gd name="T8" fmla="*/ 8 w 76"/>
                <a:gd name="T9" fmla="*/ 78 h 87"/>
                <a:gd name="T10" fmla="*/ 19 w 76"/>
                <a:gd name="T11" fmla="*/ 86 h 87"/>
                <a:gd name="T12" fmla="*/ 67 w 76"/>
                <a:gd name="T13" fmla="*/ 80 h 87"/>
                <a:gd name="T14" fmla="*/ 75 w 76"/>
                <a:gd name="T15" fmla="*/ 69 h 87"/>
                <a:gd name="T16" fmla="*/ 68 w 76"/>
                <a:gd name="T17" fmla="*/ 9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6" h="87">
                  <a:moveTo>
                    <a:pt x="68" y="9"/>
                  </a:moveTo>
                  <a:cubicBezTo>
                    <a:pt x="67" y="4"/>
                    <a:pt x="62" y="0"/>
                    <a:pt x="57" y="1"/>
                  </a:cubicBezTo>
                  <a:cubicBezTo>
                    <a:pt x="9" y="7"/>
                    <a:pt x="9" y="7"/>
                    <a:pt x="9" y="7"/>
                  </a:cubicBezTo>
                  <a:cubicBezTo>
                    <a:pt x="3" y="7"/>
                    <a:pt x="0" y="12"/>
                    <a:pt x="0" y="17"/>
                  </a:cubicBezTo>
                  <a:cubicBezTo>
                    <a:pt x="8" y="78"/>
                    <a:pt x="8" y="78"/>
                    <a:pt x="8" y="78"/>
                  </a:cubicBezTo>
                  <a:cubicBezTo>
                    <a:pt x="8" y="83"/>
                    <a:pt x="13" y="87"/>
                    <a:pt x="19" y="86"/>
                  </a:cubicBezTo>
                  <a:cubicBezTo>
                    <a:pt x="67" y="80"/>
                    <a:pt x="67" y="80"/>
                    <a:pt x="67" y="80"/>
                  </a:cubicBezTo>
                  <a:cubicBezTo>
                    <a:pt x="72" y="79"/>
                    <a:pt x="76" y="74"/>
                    <a:pt x="75" y="69"/>
                  </a:cubicBezTo>
                  <a:lnTo>
                    <a:pt x="68"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sp>
          <p:nvSpPr>
            <p:cNvPr id="101" name="iṥļiďé">
              <a:extLst>
                <a:ext uri="{FF2B5EF4-FFF2-40B4-BE49-F238E27FC236}">
                  <a16:creationId xmlns:a16="http://schemas.microsoft.com/office/drawing/2014/main" id="{89049081-B434-4C62-8424-EC685040A72C}"/>
                </a:ext>
              </a:extLst>
            </p:cNvPr>
            <p:cNvSpPr/>
            <p:nvPr userDrawn="1"/>
          </p:nvSpPr>
          <p:spPr bwMode="auto">
            <a:xfrm>
              <a:off x="4192877" y="3082579"/>
              <a:ext cx="1129595" cy="363085"/>
            </a:xfrm>
            <a:custGeom>
              <a:avLst/>
              <a:gdLst>
                <a:gd name="T0" fmla="*/ 385 w 394"/>
                <a:gd name="T1" fmla="*/ 9 h 127"/>
                <a:gd name="T2" fmla="*/ 374 w 394"/>
                <a:gd name="T3" fmla="*/ 0 h 127"/>
                <a:gd name="T4" fmla="*/ 9 w 394"/>
                <a:gd name="T5" fmla="*/ 47 h 127"/>
                <a:gd name="T6" fmla="*/ 0 w 394"/>
                <a:gd name="T7" fmla="*/ 58 h 127"/>
                <a:gd name="T8" fmla="*/ 8 w 394"/>
                <a:gd name="T9" fmla="*/ 118 h 127"/>
                <a:gd name="T10" fmla="*/ 19 w 394"/>
                <a:gd name="T11" fmla="*/ 126 h 127"/>
                <a:gd name="T12" fmla="*/ 384 w 394"/>
                <a:gd name="T13" fmla="*/ 80 h 127"/>
                <a:gd name="T14" fmla="*/ 393 w 394"/>
                <a:gd name="T15" fmla="*/ 69 h 127"/>
                <a:gd name="T16" fmla="*/ 385 w 394"/>
                <a:gd name="T17" fmla="*/ 9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4" h="127">
                  <a:moveTo>
                    <a:pt x="385" y="9"/>
                  </a:moveTo>
                  <a:cubicBezTo>
                    <a:pt x="385" y="3"/>
                    <a:pt x="380" y="0"/>
                    <a:pt x="374" y="0"/>
                  </a:cubicBezTo>
                  <a:cubicBezTo>
                    <a:pt x="9" y="47"/>
                    <a:pt x="9" y="47"/>
                    <a:pt x="9" y="47"/>
                  </a:cubicBezTo>
                  <a:cubicBezTo>
                    <a:pt x="3" y="47"/>
                    <a:pt x="0" y="52"/>
                    <a:pt x="0" y="58"/>
                  </a:cubicBezTo>
                  <a:cubicBezTo>
                    <a:pt x="8" y="118"/>
                    <a:pt x="8" y="118"/>
                    <a:pt x="8" y="118"/>
                  </a:cubicBezTo>
                  <a:cubicBezTo>
                    <a:pt x="9" y="123"/>
                    <a:pt x="14" y="127"/>
                    <a:pt x="19" y="126"/>
                  </a:cubicBezTo>
                  <a:cubicBezTo>
                    <a:pt x="384" y="80"/>
                    <a:pt x="384" y="80"/>
                    <a:pt x="384" y="80"/>
                  </a:cubicBezTo>
                  <a:cubicBezTo>
                    <a:pt x="390" y="79"/>
                    <a:pt x="394" y="74"/>
                    <a:pt x="393" y="69"/>
                  </a:cubicBezTo>
                  <a:lnTo>
                    <a:pt x="385" y="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grpSp>
    </p:spTree>
    <p:extLst>
      <p:ext uri="{BB962C8B-B14F-4D97-AF65-F5344CB8AC3E}">
        <p14:creationId xmlns:p14="http://schemas.microsoft.com/office/powerpoint/2010/main" val="28533342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96DECD67-EF7B-4225-9DCD-E9A1FB000059}"/>
              </a:ext>
            </a:extLst>
          </p:cNvPr>
          <p:cNvSpPr>
            <a:spLocks noGrp="1"/>
          </p:cNvSpPr>
          <p:nvPr>
            <p:ph type="dt" sz="half" idx="10"/>
          </p:nvPr>
        </p:nvSpPr>
        <p:spPr/>
        <p:txBody>
          <a:bodyPr/>
          <a:lstStyle/>
          <a:p>
            <a:fld id="{6489D9C7-5DC6-4263-87FF-7C99F6FB63C3}" type="datetime1">
              <a:rPr lang="zh-CN" altLang="en-US" smtClean="0"/>
              <a:pPr/>
              <a:t>2022/1/30</a:t>
            </a:fld>
            <a:endParaRPr lang="zh-CN" altLang="en-US"/>
          </a:p>
        </p:txBody>
      </p:sp>
      <p:sp>
        <p:nvSpPr>
          <p:cNvPr id="5" name="页脚占位符 4">
            <a:extLst>
              <a:ext uri="{FF2B5EF4-FFF2-40B4-BE49-F238E27FC236}">
                <a16:creationId xmlns:a16="http://schemas.microsoft.com/office/drawing/2014/main" id="{41BE31C9-EEB9-478B-9042-EAA8EC2684D5}"/>
              </a:ext>
            </a:extLst>
          </p:cNvPr>
          <p:cNvSpPr>
            <a:spLocks noGrp="1"/>
          </p:cNvSpPr>
          <p:nvPr>
            <p:ph type="ftr" sz="quarter" idx="11"/>
          </p:nvPr>
        </p:nvSpPr>
        <p:spPr/>
        <p:txBody>
          <a:bodyPr/>
          <a:lstStyle/>
          <a:p>
            <a:r>
              <a:rPr lang="en-US" altLang="zh-CN" dirty="0"/>
              <a:t>www.islide.cc</a:t>
            </a:r>
            <a:endParaRPr lang="zh-CN" altLang="en-US" dirty="0"/>
          </a:p>
        </p:txBody>
      </p:sp>
      <p:sp>
        <p:nvSpPr>
          <p:cNvPr id="6" name="灯片编号占位符 5">
            <a:extLst>
              <a:ext uri="{FF2B5EF4-FFF2-40B4-BE49-F238E27FC236}">
                <a16:creationId xmlns:a16="http://schemas.microsoft.com/office/drawing/2014/main" id="{C5CE021F-56B6-40B0-88C1-2D7CFC553E26}"/>
              </a:ext>
            </a:extLst>
          </p:cNvPr>
          <p:cNvSpPr>
            <a:spLocks noGrp="1"/>
          </p:cNvSpPr>
          <p:nvPr>
            <p:ph type="sldNum" sz="quarter" idx="12"/>
          </p:nvPr>
        </p:nvSpPr>
        <p:spPr/>
        <p:txBody>
          <a:bodyPr/>
          <a:lstStyle/>
          <a:p>
            <a:fld id="{5DD3DB80-B894-403A-B48E-6FDC1A72010E}" type="slidenum">
              <a:rPr lang="zh-CN" altLang="en-US" smtClean="0"/>
              <a:pPr/>
              <a:t>‹#›</a:t>
            </a:fld>
            <a:endParaRPr lang="zh-CN" altLang="en-US"/>
          </a:p>
        </p:txBody>
      </p:sp>
    </p:spTree>
    <p:extLst>
      <p:ext uri="{BB962C8B-B14F-4D97-AF65-F5344CB8AC3E}">
        <p14:creationId xmlns:p14="http://schemas.microsoft.com/office/powerpoint/2010/main" val="1130422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831F0A7-5AF6-4B72-91AC-1E92526B7B90}"/>
              </a:ext>
            </a:extLst>
          </p:cNvPr>
          <p:cNvSpPr>
            <a:spLocks noGrp="1"/>
          </p:cNvSpPr>
          <p:nvPr>
            <p:ph type="title"/>
          </p:nvPr>
        </p:nvSpPr>
        <p:spPr/>
        <p:txBody>
          <a:bodyPr/>
          <a:lstStyle/>
          <a:p>
            <a:r>
              <a:rPr lang="zh-CN" altLang="en-US"/>
              <a:t>单击此处编辑母版标题样式</a:t>
            </a:r>
          </a:p>
        </p:txBody>
      </p:sp>
      <p:sp>
        <p:nvSpPr>
          <p:cNvPr id="6" name="日期占位符 5">
            <a:extLst>
              <a:ext uri="{FF2B5EF4-FFF2-40B4-BE49-F238E27FC236}">
                <a16:creationId xmlns:a16="http://schemas.microsoft.com/office/drawing/2014/main" id="{E1486762-2967-4746-ABF1-587D629E4ED6}"/>
              </a:ext>
            </a:extLst>
          </p:cNvPr>
          <p:cNvSpPr>
            <a:spLocks noGrp="1"/>
          </p:cNvSpPr>
          <p:nvPr>
            <p:ph type="dt" sz="half" idx="10"/>
          </p:nvPr>
        </p:nvSpPr>
        <p:spPr/>
        <p:txBody>
          <a:bodyPr/>
          <a:lstStyle/>
          <a:p>
            <a:fld id="{6489D9C7-5DC6-4263-87FF-7C99F6FB63C3}" type="datetime1">
              <a:rPr lang="zh-CN" altLang="en-US" smtClean="0"/>
              <a:pPr/>
              <a:t>2022/1/30</a:t>
            </a:fld>
            <a:endParaRPr lang="zh-CN" altLang="en-US"/>
          </a:p>
        </p:txBody>
      </p:sp>
      <p:sp>
        <p:nvSpPr>
          <p:cNvPr id="7" name="页脚占位符 6">
            <a:extLst>
              <a:ext uri="{FF2B5EF4-FFF2-40B4-BE49-F238E27FC236}">
                <a16:creationId xmlns:a16="http://schemas.microsoft.com/office/drawing/2014/main" id="{56EA25A6-51AD-418D-9426-57FDA0B2EA14}"/>
              </a:ext>
            </a:extLst>
          </p:cNvPr>
          <p:cNvSpPr>
            <a:spLocks noGrp="1"/>
          </p:cNvSpPr>
          <p:nvPr>
            <p:ph type="ftr" sz="quarter" idx="11"/>
          </p:nvPr>
        </p:nvSpPr>
        <p:spPr/>
        <p:txBody>
          <a:bodyPr/>
          <a:lstStyle/>
          <a:p>
            <a:r>
              <a:rPr lang="en-US" altLang="zh-CN"/>
              <a:t>www.islide.cc</a:t>
            </a:r>
            <a:endParaRPr lang="zh-CN" altLang="en-US" dirty="0"/>
          </a:p>
        </p:txBody>
      </p:sp>
      <p:sp>
        <p:nvSpPr>
          <p:cNvPr id="8" name="灯片编号占位符 7">
            <a:extLst>
              <a:ext uri="{FF2B5EF4-FFF2-40B4-BE49-F238E27FC236}">
                <a16:creationId xmlns:a16="http://schemas.microsoft.com/office/drawing/2014/main" id="{65557A4C-333F-4EDC-8935-BF03F5C2B6A9}"/>
              </a:ext>
            </a:extLst>
          </p:cNvPr>
          <p:cNvSpPr>
            <a:spLocks noGrp="1"/>
          </p:cNvSpPr>
          <p:nvPr>
            <p:ph type="sldNum" sz="quarter" idx="12"/>
          </p:nvPr>
        </p:nvSpPr>
        <p:spPr/>
        <p:txBody>
          <a:bodyPr/>
          <a:lstStyle/>
          <a:p>
            <a:fld id="{5DD3DB80-B894-403A-B48E-6FDC1A72010E}" type="slidenum">
              <a:rPr lang="zh-CN" altLang="en-US" smtClean="0"/>
              <a:pPr/>
              <a:t>‹#›</a:t>
            </a:fld>
            <a:endParaRPr lang="zh-CN" altLang="en-US"/>
          </a:p>
        </p:txBody>
      </p:sp>
    </p:spTree>
    <p:extLst>
      <p:ext uri="{BB962C8B-B14F-4D97-AF65-F5344CB8AC3E}">
        <p14:creationId xmlns:p14="http://schemas.microsoft.com/office/powerpoint/2010/main" val="2131442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空白">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7276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末尾幻灯片">
    <p:bg>
      <p:bgPr>
        <a:solidFill>
          <a:schemeClr val="accent1">
            <a:lumMod val="75000"/>
          </a:schemeClr>
        </a:solidFill>
        <a:effectLst/>
      </p:bgPr>
    </p:bg>
    <p:spTree>
      <p:nvGrpSpPr>
        <p:cNvPr id="1" name=""/>
        <p:cNvGrpSpPr/>
        <p:nvPr/>
      </p:nvGrpSpPr>
      <p:grpSpPr>
        <a:xfrm>
          <a:off x="0" y="0"/>
          <a:ext cx="0" cy="0"/>
          <a:chOff x="0" y="0"/>
          <a:chExt cx="0" cy="0"/>
        </a:xfrm>
      </p:grpSpPr>
      <p:sp>
        <p:nvSpPr>
          <p:cNvPr id="126" name="任意多边形 35"/>
          <p:cNvSpPr/>
          <p:nvPr userDrawn="1"/>
        </p:nvSpPr>
        <p:spPr>
          <a:xfrm rot="2700000">
            <a:off x="-526257" y="6015830"/>
            <a:ext cx="1662113" cy="962027"/>
          </a:xfrm>
          <a:custGeom>
            <a:avLst/>
            <a:gdLst/>
            <a:ahLst/>
            <a:cxnLst>
              <a:cxn ang="0">
                <a:pos x="wd2" y="hd2"/>
              </a:cxn>
              <a:cxn ang="5400000">
                <a:pos x="wd2" y="hd2"/>
              </a:cxn>
              <a:cxn ang="10800000">
                <a:pos x="wd2" y="hd2"/>
              </a:cxn>
              <a:cxn ang="16200000">
                <a:pos x="wd2" y="hd2"/>
              </a:cxn>
            </a:cxnLst>
            <a:rect l="0" t="0" r="r" b="b"/>
            <a:pathLst>
              <a:path w="21600" h="21600" extrusionOk="0">
                <a:moveTo>
                  <a:pt x="0" y="1832"/>
                </a:moveTo>
                <a:lnTo>
                  <a:pt x="490" y="1135"/>
                </a:lnTo>
                <a:cubicBezTo>
                  <a:pt x="1105" y="418"/>
                  <a:pt x="1845" y="0"/>
                  <a:pt x="2643" y="0"/>
                </a:cubicBezTo>
                <a:lnTo>
                  <a:pt x="18047" y="0"/>
                </a:lnTo>
                <a:cubicBezTo>
                  <a:pt x="19642" y="0"/>
                  <a:pt x="21011" y="1673"/>
                  <a:pt x="21595" y="4058"/>
                </a:cubicBezTo>
                <a:lnTo>
                  <a:pt x="21600" y="4100"/>
                </a:lnTo>
                <a:lnTo>
                  <a:pt x="11457" y="21600"/>
                </a:lnTo>
                <a:close/>
              </a:path>
            </a:pathLst>
          </a:custGeom>
          <a:solidFill>
            <a:srgbClr val="FF7467"/>
          </a:solidFill>
          <a:ln w="12700">
            <a:miter lim="400000"/>
          </a:ln>
        </p:spPr>
        <p:txBody>
          <a:bodyPr lIns="45719" rIns="45719" anchor="ctr"/>
          <a:lstStyle/>
          <a:p>
            <a:pPr algn="ctr">
              <a:defRPr>
                <a:solidFill>
                  <a:srgbClr val="FFFFFF"/>
                </a:solidFill>
              </a:defRPr>
            </a:pPr>
            <a:endParaRPr/>
          </a:p>
        </p:txBody>
      </p:sp>
      <p:sp>
        <p:nvSpPr>
          <p:cNvPr id="127" name="圆角矩形 8"/>
          <p:cNvSpPr/>
          <p:nvPr userDrawn="1"/>
        </p:nvSpPr>
        <p:spPr>
          <a:xfrm rot="2700000">
            <a:off x="323850" y="4400550"/>
            <a:ext cx="1241425" cy="1241425"/>
          </a:xfrm>
          <a:prstGeom prst="roundRect">
            <a:avLst>
              <a:gd name="adj" fmla="val 16667"/>
            </a:avLst>
          </a:prstGeom>
          <a:solidFill>
            <a:srgbClr val="57CCC6"/>
          </a:solidFill>
          <a:ln w="12700">
            <a:miter lim="400000"/>
          </a:ln>
        </p:spPr>
        <p:txBody>
          <a:bodyPr lIns="45719" rIns="45719" anchor="ctr"/>
          <a:lstStyle/>
          <a:p>
            <a:pPr algn="ctr">
              <a:defRPr>
                <a:solidFill>
                  <a:srgbClr val="FFFFFF"/>
                </a:solidFill>
              </a:defRPr>
            </a:pPr>
            <a:endParaRPr/>
          </a:p>
        </p:txBody>
      </p:sp>
      <p:sp>
        <p:nvSpPr>
          <p:cNvPr id="128" name="圆角矩形 9"/>
          <p:cNvSpPr/>
          <p:nvPr userDrawn="1"/>
        </p:nvSpPr>
        <p:spPr>
          <a:xfrm rot="2700000">
            <a:off x="1189037" y="5821362"/>
            <a:ext cx="669926" cy="701676"/>
          </a:xfrm>
          <a:prstGeom prst="roundRect">
            <a:avLst>
              <a:gd name="adj" fmla="val 16667"/>
            </a:avLst>
          </a:prstGeom>
          <a:solidFill>
            <a:srgbClr val="F8D360"/>
          </a:solidFill>
          <a:ln w="12700">
            <a:miter lim="400000"/>
          </a:ln>
        </p:spPr>
        <p:txBody>
          <a:bodyPr lIns="45719" rIns="45719" anchor="ctr"/>
          <a:lstStyle/>
          <a:p>
            <a:pPr algn="ctr">
              <a:defRPr>
                <a:solidFill>
                  <a:srgbClr val="FFFFFF"/>
                </a:solidFill>
              </a:defRPr>
            </a:pPr>
            <a:endParaRPr/>
          </a:p>
        </p:txBody>
      </p:sp>
      <p:sp>
        <p:nvSpPr>
          <p:cNvPr id="129" name="任意多边形 37"/>
          <p:cNvSpPr/>
          <p:nvPr userDrawn="1"/>
        </p:nvSpPr>
        <p:spPr>
          <a:xfrm rot="2700000">
            <a:off x="1851024" y="6300787"/>
            <a:ext cx="1106489" cy="1116013"/>
          </a:xfrm>
          <a:custGeom>
            <a:avLst/>
            <a:gdLst/>
            <a:ahLst/>
            <a:cxnLst>
              <a:cxn ang="0">
                <a:pos x="wd2" y="hd2"/>
              </a:cxn>
              <a:cxn ang="5400000">
                <a:pos x="wd2" y="hd2"/>
              </a:cxn>
              <a:cxn ang="10800000">
                <a:pos x="wd2" y="hd2"/>
              </a:cxn>
              <a:cxn ang="16200000">
                <a:pos x="wd2" y="hd2"/>
              </a:cxn>
            </a:cxnLst>
            <a:rect l="0" t="0" r="r" b="b"/>
            <a:pathLst>
              <a:path w="21600" h="21600" extrusionOk="0">
                <a:moveTo>
                  <a:pt x="1160" y="1148"/>
                </a:moveTo>
                <a:cubicBezTo>
                  <a:pt x="1876" y="439"/>
                  <a:pt x="2866" y="0"/>
                  <a:pt x="3959" y="0"/>
                </a:cubicBezTo>
                <a:lnTo>
                  <a:pt x="19795" y="0"/>
                </a:lnTo>
                <a:cubicBezTo>
                  <a:pt x="20341" y="0"/>
                  <a:pt x="20862" y="110"/>
                  <a:pt x="21336" y="308"/>
                </a:cubicBezTo>
                <a:lnTo>
                  <a:pt x="21600" y="484"/>
                </a:lnTo>
                <a:lnTo>
                  <a:pt x="274" y="21600"/>
                </a:lnTo>
                <a:lnTo>
                  <a:pt x="0" y="20256"/>
                </a:lnTo>
                <a:lnTo>
                  <a:pt x="0" y="3920"/>
                </a:lnTo>
                <a:cubicBezTo>
                  <a:pt x="0" y="2838"/>
                  <a:pt x="443" y="1858"/>
                  <a:pt x="1160" y="1148"/>
                </a:cubicBezTo>
                <a:close/>
              </a:path>
            </a:pathLst>
          </a:custGeom>
          <a:solidFill>
            <a:srgbClr val="56CDC7"/>
          </a:solidFill>
          <a:ln w="12700">
            <a:miter lim="400000"/>
          </a:ln>
        </p:spPr>
        <p:txBody>
          <a:bodyPr lIns="45719" rIns="45719" anchor="ctr"/>
          <a:lstStyle/>
          <a:p>
            <a:pPr algn="ctr">
              <a:defRPr>
                <a:solidFill>
                  <a:srgbClr val="FFFFFF"/>
                </a:solidFill>
              </a:defRPr>
            </a:pPr>
            <a:endParaRPr/>
          </a:p>
        </p:txBody>
      </p:sp>
      <p:sp>
        <p:nvSpPr>
          <p:cNvPr id="130" name="任意多边形 39"/>
          <p:cNvSpPr/>
          <p:nvPr userDrawn="1"/>
        </p:nvSpPr>
        <p:spPr>
          <a:xfrm rot="2700000">
            <a:off x="3380582" y="6301580"/>
            <a:ext cx="633413" cy="650876"/>
          </a:xfrm>
          <a:custGeom>
            <a:avLst/>
            <a:gdLst/>
            <a:ahLst/>
            <a:cxnLst>
              <a:cxn ang="0">
                <a:pos x="wd2" y="hd2"/>
              </a:cxn>
              <a:cxn ang="5400000">
                <a:pos x="wd2" y="hd2"/>
              </a:cxn>
              <a:cxn ang="10800000">
                <a:pos x="wd2" y="hd2"/>
              </a:cxn>
              <a:cxn ang="16200000">
                <a:pos x="wd2" y="hd2"/>
              </a:cxn>
            </a:cxnLst>
            <a:rect l="0" t="0" r="r" b="b"/>
            <a:pathLst>
              <a:path w="21600" h="21600" extrusionOk="0">
                <a:moveTo>
                  <a:pt x="1054" y="1026"/>
                </a:moveTo>
                <a:cubicBezTo>
                  <a:pt x="1706" y="392"/>
                  <a:pt x="2606" y="0"/>
                  <a:pt x="3600" y="0"/>
                </a:cubicBezTo>
                <a:lnTo>
                  <a:pt x="18000" y="0"/>
                </a:lnTo>
                <a:cubicBezTo>
                  <a:pt x="19988" y="0"/>
                  <a:pt x="21600" y="1568"/>
                  <a:pt x="21600" y="3502"/>
                </a:cubicBezTo>
                <a:lnTo>
                  <a:pt x="21600" y="11836"/>
                </a:lnTo>
                <a:lnTo>
                  <a:pt x="11563" y="21600"/>
                </a:lnTo>
                <a:lnTo>
                  <a:pt x="3600" y="21600"/>
                </a:lnTo>
                <a:cubicBezTo>
                  <a:pt x="1612" y="21600"/>
                  <a:pt x="0" y="20032"/>
                  <a:pt x="0" y="18098"/>
                </a:cubicBezTo>
                <a:lnTo>
                  <a:pt x="0" y="3502"/>
                </a:lnTo>
                <a:cubicBezTo>
                  <a:pt x="0" y="2535"/>
                  <a:pt x="403" y="1660"/>
                  <a:pt x="1054" y="1026"/>
                </a:cubicBezTo>
                <a:close/>
              </a:path>
            </a:pathLst>
          </a:custGeom>
          <a:solidFill>
            <a:srgbClr val="F8D360"/>
          </a:solidFill>
          <a:ln w="12700">
            <a:miter lim="400000"/>
          </a:ln>
        </p:spPr>
        <p:txBody>
          <a:bodyPr lIns="45719" rIns="45719" anchor="ctr"/>
          <a:lstStyle/>
          <a:p>
            <a:pPr algn="ctr">
              <a:defRPr>
                <a:solidFill>
                  <a:srgbClr val="FFFFFF"/>
                </a:solidFill>
              </a:defRPr>
            </a:pPr>
            <a:endParaRPr/>
          </a:p>
        </p:txBody>
      </p:sp>
      <p:sp>
        <p:nvSpPr>
          <p:cNvPr id="131" name="任意多边形 41"/>
          <p:cNvSpPr/>
          <p:nvPr userDrawn="1"/>
        </p:nvSpPr>
        <p:spPr>
          <a:xfrm rot="2700000">
            <a:off x="4080669" y="4877594"/>
            <a:ext cx="1852613" cy="1905001"/>
          </a:xfrm>
          <a:custGeom>
            <a:avLst/>
            <a:gdLst/>
            <a:ahLst/>
            <a:cxnLst>
              <a:cxn ang="0">
                <a:pos x="wd2" y="hd2"/>
              </a:cxn>
              <a:cxn ang="5400000">
                <a:pos x="wd2" y="hd2"/>
              </a:cxn>
              <a:cxn ang="10800000">
                <a:pos x="wd2" y="hd2"/>
              </a:cxn>
              <a:cxn ang="16200000">
                <a:pos x="wd2" y="hd2"/>
              </a:cxn>
            </a:cxnLst>
            <a:rect l="0" t="0" r="r" b="b"/>
            <a:pathLst>
              <a:path w="21600" h="21600" extrusionOk="0">
                <a:moveTo>
                  <a:pt x="1054" y="1026"/>
                </a:moveTo>
                <a:cubicBezTo>
                  <a:pt x="1706" y="392"/>
                  <a:pt x="2606" y="0"/>
                  <a:pt x="3600" y="0"/>
                </a:cubicBezTo>
                <a:lnTo>
                  <a:pt x="18000" y="0"/>
                </a:lnTo>
                <a:cubicBezTo>
                  <a:pt x="19988" y="0"/>
                  <a:pt x="21600" y="1568"/>
                  <a:pt x="21600" y="3502"/>
                </a:cubicBezTo>
                <a:lnTo>
                  <a:pt x="21600" y="17006"/>
                </a:lnTo>
                <a:lnTo>
                  <a:pt x="16877" y="21600"/>
                </a:lnTo>
                <a:lnTo>
                  <a:pt x="3600" y="21600"/>
                </a:lnTo>
                <a:cubicBezTo>
                  <a:pt x="1612" y="21600"/>
                  <a:pt x="0" y="20032"/>
                  <a:pt x="0" y="18098"/>
                </a:cubicBezTo>
                <a:lnTo>
                  <a:pt x="0" y="3502"/>
                </a:lnTo>
                <a:cubicBezTo>
                  <a:pt x="0" y="2535"/>
                  <a:pt x="403" y="1660"/>
                  <a:pt x="1054" y="1026"/>
                </a:cubicBezTo>
                <a:close/>
              </a:path>
            </a:pathLst>
          </a:custGeom>
          <a:solidFill>
            <a:srgbClr val="4CC8EC"/>
          </a:solidFill>
          <a:ln w="12700">
            <a:miter lim="400000"/>
          </a:ln>
        </p:spPr>
        <p:txBody>
          <a:bodyPr lIns="45719" rIns="45719" anchor="ctr"/>
          <a:lstStyle/>
          <a:p>
            <a:pPr algn="ctr">
              <a:defRPr>
                <a:solidFill>
                  <a:srgbClr val="FFFFFF"/>
                </a:solidFill>
              </a:defRPr>
            </a:pPr>
            <a:endParaRPr/>
          </a:p>
        </p:txBody>
      </p:sp>
      <p:sp>
        <p:nvSpPr>
          <p:cNvPr id="132" name="圆角矩形 13"/>
          <p:cNvSpPr/>
          <p:nvPr userDrawn="1"/>
        </p:nvSpPr>
        <p:spPr>
          <a:xfrm rot="2700000">
            <a:off x="6583363" y="4443412"/>
            <a:ext cx="1333501" cy="1371601"/>
          </a:xfrm>
          <a:prstGeom prst="roundRect">
            <a:avLst>
              <a:gd name="adj" fmla="val 16667"/>
            </a:avLst>
          </a:prstGeom>
          <a:solidFill>
            <a:srgbClr val="F8D360"/>
          </a:solidFill>
          <a:ln w="12700">
            <a:miter lim="400000"/>
          </a:ln>
        </p:spPr>
        <p:txBody>
          <a:bodyPr lIns="45719" rIns="45719" anchor="ctr"/>
          <a:lstStyle/>
          <a:p>
            <a:pPr algn="ctr">
              <a:defRPr>
                <a:solidFill>
                  <a:srgbClr val="FFFFFF"/>
                </a:solidFill>
              </a:defRPr>
            </a:pPr>
            <a:endParaRPr/>
          </a:p>
        </p:txBody>
      </p:sp>
      <p:sp>
        <p:nvSpPr>
          <p:cNvPr id="133" name="任意多边形 43"/>
          <p:cNvSpPr/>
          <p:nvPr userDrawn="1"/>
        </p:nvSpPr>
        <p:spPr>
          <a:xfrm rot="2700000">
            <a:off x="5945187" y="6167437"/>
            <a:ext cx="1282701" cy="1304926"/>
          </a:xfrm>
          <a:custGeom>
            <a:avLst/>
            <a:gdLst/>
            <a:ahLst/>
            <a:cxnLst>
              <a:cxn ang="0">
                <a:pos x="wd2" y="hd2"/>
              </a:cxn>
              <a:cxn ang="5400000">
                <a:pos x="wd2" y="hd2"/>
              </a:cxn>
              <a:cxn ang="10800000">
                <a:pos x="wd2" y="hd2"/>
              </a:cxn>
              <a:cxn ang="16200000">
                <a:pos x="wd2" y="hd2"/>
              </a:cxn>
            </a:cxnLst>
            <a:rect l="0" t="0" r="r" b="b"/>
            <a:pathLst>
              <a:path w="21600" h="21600" extrusionOk="0">
                <a:moveTo>
                  <a:pt x="1096" y="1078"/>
                </a:moveTo>
                <a:cubicBezTo>
                  <a:pt x="1773" y="412"/>
                  <a:pt x="2709" y="0"/>
                  <a:pt x="3743" y="0"/>
                </a:cubicBezTo>
                <a:lnTo>
                  <a:pt x="18713" y="0"/>
                </a:lnTo>
                <a:cubicBezTo>
                  <a:pt x="19747" y="0"/>
                  <a:pt x="20682" y="412"/>
                  <a:pt x="21360" y="1078"/>
                </a:cubicBezTo>
                <a:lnTo>
                  <a:pt x="21600" y="1429"/>
                </a:lnTo>
                <a:lnTo>
                  <a:pt x="1084" y="21600"/>
                </a:lnTo>
                <a:lnTo>
                  <a:pt x="294" y="20448"/>
                </a:lnTo>
                <a:cubicBezTo>
                  <a:pt x="105" y="20008"/>
                  <a:pt x="0" y="19523"/>
                  <a:pt x="0" y="19015"/>
                </a:cubicBezTo>
                <a:lnTo>
                  <a:pt x="0" y="3680"/>
                </a:lnTo>
                <a:cubicBezTo>
                  <a:pt x="0" y="2664"/>
                  <a:pt x="419" y="1744"/>
                  <a:pt x="1096" y="1078"/>
                </a:cubicBezTo>
                <a:close/>
              </a:path>
            </a:pathLst>
          </a:custGeom>
          <a:solidFill>
            <a:srgbClr val="FF7467"/>
          </a:solidFill>
          <a:ln w="12700">
            <a:miter lim="400000"/>
          </a:ln>
        </p:spPr>
        <p:txBody>
          <a:bodyPr lIns="45719" rIns="45719" anchor="ctr"/>
          <a:lstStyle/>
          <a:p>
            <a:pPr algn="ctr">
              <a:defRPr>
                <a:solidFill>
                  <a:srgbClr val="FFFFFF"/>
                </a:solidFill>
              </a:defRPr>
            </a:pPr>
            <a:endParaRPr/>
          </a:p>
        </p:txBody>
      </p:sp>
      <p:sp>
        <p:nvSpPr>
          <p:cNvPr id="134" name="任意多边形 45"/>
          <p:cNvSpPr/>
          <p:nvPr userDrawn="1"/>
        </p:nvSpPr>
        <p:spPr>
          <a:xfrm rot="2700000">
            <a:off x="7686675" y="6680200"/>
            <a:ext cx="384175" cy="384175"/>
          </a:xfrm>
          <a:custGeom>
            <a:avLst/>
            <a:gdLst/>
            <a:ahLst/>
            <a:cxnLst>
              <a:cxn ang="0">
                <a:pos x="wd2" y="hd2"/>
              </a:cxn>
              <a:cxn ang="5400000">
                <a:pos x="wd2" y="hd2"/>
              </a:cxn>
              <a:cxn ang="10800000">
                <a:pos x="wd2" y="hd2"/>
              </a:cxn>
              <a:cxn ang="16200000">
                <a:pos x="wd2" y="hd2"/>
              </a:cxn>
            </a:cxnLst>
            <a:rect l="0" t="0" r="r" b="b"/>
            <a:pathLst>
              <a:path w="21600" h="21600" extrusionOk="0">
                <a:moveTo>
                  <a:pt x="1837" y="1837"/>
                </a:moveTo>
                <a:cubicBezTo>
                  <a:pt x="2972" y="702"/>
                  <a:pt x="4540" y="0"/>
                  <a:pt x="6272" y="0"/>
                </a:cubicBezTo>
                <a:lnTo>
                  <a:pt x="21600" y="0"/>
                </a:lnTo>
                <a:lnTo>
                  <a:pt x="0" y="21600"/>
                </a:lnTo>
                <a:lnTo>
                  <a:pt x="0" y="6272"/>
                </a:lnTo>
                <a:cubicBezTo>
                  <a:pt x="0" y="4540"/>
                  <a:pt x="702" y="2972"/>
                  <a:pt x="1837" y="1837"/>
                </a:cubicBezTo>
                <a:close/>
              </a:path>
            </a:pathLst>
          </a:custGeom>
          <a:solidFill>
            <a:srgbClr val="4CC8EC"/>
          </a:solidFill>
          <a:ln w="12700">
            <a:miter lim="400000"/>
          </a:ln>
        </p:spPr>
        <p:txBody>
          <a:bodyPr lIns="45719" rIns="45719" anchor="ctr"/>
          <a:lstStyle/>
          <a:p>
            <a:pPr algn="ctr">
              <a:defRPr>
                <a:solidFill>
                  <a:srgbClr val="FFFFFF"/>
                </a:solidFill>
              </a:defRPr>
            </a:pPr>
            <a:endParaRPr/>
          </a:p>
        </p:txBody>
      </p:sp>
      <p:sp>
        <p:nvSpPr>
          <p:cNvPr id="135" name="任意多边形 47"/>
          <p:cNvSpPr/>
          <p:nvPr userDrawn="1"/>
        </p:nvSpPr>
        <p:spPr>
          <a:xfrm rot="2700000">
            <a:off x="8208168" y="5399880"/>
            <a:ext cx="1836739" cy="1889126"/>
          </a:xfrm>
          <a:custGeom>
            <a:avLst/>
            <a:gdLst/>
            <a:ahLst/>
            <a:cxnLst>
              <a:cxn ang="0">
                <a:pos x="wd2" y="hd2"/>
              </a:cxn>
              <a:cxn ang="5400000">
                <a:pos x="wd2" y="hd2"/>
              </a:cxn>
              <a:cxn ang="10800000">
                <a:pos x="wd2" y="hd2"/>
              </a:cxn>
              <a:cxn ang="16200000">
                <a:pos x="wd2" y="hd2"/>
              </a:cxn>
            </a:cxnLst>
            <a:rect l="0" t="0" r="r" b="b"/>
            <a:pathLst>
              <a:path w="21600" h="21600" extrusionOk="0">
                <a:moveTo>
                  <a:pt x="1054" y="1026"/>
                </a:moveTo>
                <a:cubicBezTo>
                  <a:pt x="1706" y="392"/>
                  <a:pt x="2606" y="0"/>
                  <a:pt x="3600" y="0"/>
                </a:cubicBezTo>
                <a:lnTo>
                  <a:pt x="18000" y="0"/>
                </a:lnTo>
                <a:cubicBezTo>
                  <a:pt x="19988" y="0"/>
                  <a:pt x="21600" y="1568"/>
                  <a:pt x="21600" y="3502"/>
                </a:cubicBezTo>
                <a:lnTo>
                  <a:pt x="21600" y="8844"/>
                </a:lnTo>
                <a:lnTo>
                  <a:pt x="8488" y="21600"/>
                </a:lnTo>
                <a:lnTo>
                  <a:pt x="3600" y="21600"/>
                </a:lnTo>
                <a:cubicBezTo>
                  <a:pt x="1612" y="21600"/>
                  <a:pt x="0" y="20032"/>
                  <a:pt x="0" y="18098"/>
                </a:cubicBezTo>
                <a:lnTo>
                  <a:pt x="0" y="3502"/>
                </a:lnTo>
                <a:cubicBezTo>
                  <a:pt x="0" y="2535"/>
                  <a:pt x="403" y="1660"/>
                  <a:pt x="1054" y="1026"/>
                </a:cubicBezTo>
                <a:close/>
              </a:path>
            </a:pathLst>
          </a:custGeom>
          <a:solidFill>
            <a:srgbClr val="57CCC6"/>
          </a:solidFill>
          <a:ln w="12700">
            <a:miter lim="400000"/>
          </a:ln>
        </p:spPr>
        <p:txBody>
          <a:bodyPr lIns="45719" rIns="45719" anchor="ctr"/>
          <a:lstStyle/>
          <a:p>
            <a:pPr algn="ctr">
              <a:defRPr>
                <a:solidFill>
                  <a:srgbClr val="FFFFFF"/>
                </a:solidFill>
              </a:defRPr>
            </a:pPr>
            <a:endParaRPr/>
          </a:p>
        </p:txBody>
      </p:sp>
      <p:sp>
        <p:nvSpPr>
          <p:cNvPr id="136" name="圆角矩形 17"/>
          <p:cNvSpPr/>
          <p:nvPr userDrawn="1"/>
        </p:nvSpPr>
        <p:spPr>
          <a:xfrm rot="2700000">
            <a:off x="9324182" y="4194969"/>
            <a:ext cx="958851" cy="985838"/>
          </a:xfrm>
          <a:prstGeom prst="roundRect">
            <a:avLst>
              <a:gd name="adj" fmla="val 16667"/>
            </a:avLst>
          </a:prstGeom>
          <a:solidFill>
            <a:srgbClr val="FF7467"/>
          </a:solidFill>
          <a:ln w="12700">
            <a:miter lim="400000"/>
          </a:ln>
        </p:spPr>
        <p:txBody>
          <a:bodyPr lIns="45719" rIns="45719" anchor="ctr"/>
          <a:lstStyle/>
          <a:p>
            <a:pPr algn="ctr">
              <a:defRPr>
                <a:solidFill>
                  <a:srgbClr val="FFFFFF"/>
                </a:solidFill>
              </a:defRPr>
            </a:pPr>
            <a:endParaRPr/>
          </a:p>
        </p:txBody>
      </p:sp>
      <p:sp>
        <p:nvSpPr>
          <p:cNvPr id="137" name="圆角矩形 18"/>
          <p:cNvSpPr/>
          <p:nvPr userDrawn="1"/>
        </p:nvSpPr>
        <p:spPr>
          <a:xfrm rot="2700000">
            <a:off x="10398918" y="5336382"/>
            <a:ext cx="617538" cy="635001"/>
          </a:xfrm>
          <a:prstGeom prst="roundRect">
            <a:avLst>
              <a:gd name="adj" fmla="val 16667"/>
            </a:avLst>
          </a:prstGeom>
          <a:solidFill>
            <a:srgbClr val="4ECCC6"/>
          </a:solidFill>
          <a:ln w="12700">
            <a:miter lim="400000"/>
          </a:ln>
        </p:spPr>
        <p:txBody>
          <a:bodyPr lIns="45719" rIns="45719" anchor="ctr"/>
          <a:lstStyle/>
          <a:p>
            <a:pPr algn="ctr">
              <a:defRPr>
                <a:solidFill>
                  <a:srgbClr val="FFFFFF"/>
                </a:solidFill>
              </a:defRPr>
            </a:pPr>
            <a:endParaRPr/>
          </a:p>
        </p:txBody>
      </p:sp>
      <p:sp>
        <p:nvSpPr>
          <p:cNvPr id="138" name="任意多边形 49"/>
          <p:cNvSpPr/>
          <p:nvPr userDrawn="1"/>
        </p:nvSpPr>
        <p:spPr>
          <a:xfrm rot="2700000">
            <a:off x="10175875" y="6688138"/>
            <a:ext cx="368301" cy="368301"/>
          </a:xfrm>
          <a:custGeom>
            <a:avLst/>
            <a:gdLst/>
            <a:ahLst/>
            <a:cxnLst>
              <a:cxn ang="0">
                <a:pos x="wd2" y="hd2"/>
              </a:cxn>
              <a:cxn ang="5400000">
                <a:pos x="wd2" y="hd2"/>
              </a:cxn>
              <a:cxn ang="10800000">
                <a:pos x="wd2" y="hd2"/>
              </a:cxn>
              <a:cxn ang="16200000">
                <a:pos x="wd2" y="hd2"/>
              </a:cxn>
            </a:cxnLst>
            <a:rect l="0" t="0" r="r" b="b"/>
            <a:pathLst>
              <a:path w="21600" h="21600" extrusionOk="0">
                <a:moveTo>
                  <a:pt x="1770" y="1770"/>
                </a:moveTo>
                <a:cubicBezTo>
                  <a:pt x="2863" y="676"/>
                  <a:pt x="4373" y="0"/>
                  <a:pt x="6041" y="0"/>
                </a:cubicBezTo>
                <a:lnTo>
                  <a:pt x="21600" y="0"/>
                </a:lnTo>
                <a:lnTo>
                  <a:pt x="0" y="21600"/>
                </a:lnTo>
                <a:lnTo>
                  <a:pt x="0" y="6041"/>
                </a:lnTo>
                <a:cubicBezTo>
                  <a:pt x="0" y="4373"/>
                  <a:pt x="676" y="2863"/>
                  <a:pt x="1770" y="1770"/>
                </a:cubicBezTo>
                <a:close/>
              </a:path>
            </a:pathLst>
          </a:custGeom>
          <a:solidFill>
            <a:srgbClr val="FF7467"/>
          </a:solidFill>
          <a:ln w="12700">
            <a:miter lim="400000"/>
          </a:ln>
        </p:spPr>
        <p:txBody>
          <a:bodyPr lIns="45719" rIns="45719" anchor="ctr"/>
          <a:lstStyle/>
          <a:p>
            <a:pPr algn="ctr">
              <a:defRPr>
                <a:solidFill>
                  <a:srgbClr val="FFFFFF"/>
                </a:solidFill>
              </a:defRPr>
            </a:pPr>
            <a:endParaRPr/>
          </a:p>
        </p:txBody>
      </p:sp>
      <p:sp>
        <p:nvSpPr>
          <p:cNvPr id="139" name="任意多边形 51"/>
          <p:cNvSpPr/>
          <p:nvPr userDrawn="1"/>
        </p:nvSpPr>
        <p:spPr>
          <a:xfrm rot="2700000">
            <a:off x="10945018" y="5865019"/>
            <a:ext cx="1285876" cy="1322388"/>
          </a:xfrm>
          <a:custGeom>
            <a:avLst/>
            <a:gdLst/>
            <a:ahLst/>
            <a:cxnLst>
              <a:cxn ang="0">
                <a:pos x="wd2" y="hd2"/>
              </a:cxn>
              <a:cxn ang="5400000">
                <a:pos x="wd2" y="hd2"/>
              </a:cxn>
              <a:cxn ang="10800000">
                <a:pos x="wd2" y="hd2"/>
              </a:cxn>
              <a:cxn ang="16200000">
                <a:pos x="wd2" y="hd2"/>
              </a:cxn>
            </a:cxnLst>
            <a:rect l="0" t="0" r="r" b="b"/>
            <a:pathLst>
              <a:path w="21600" h="21600" extrusionOk="0">
                <a:moveTo>
                  <a:pt x="1054" y="1026"/>
                </a:moveTo>
                <a:cubicBezTo>
                  <a:pt x="1706" y="392"/>
                  <a:pt x="2606" y="0"/>
                  <a:pt x="3600" y="0"/>
                </a:cubicBezTo>
                <a:lnTo>
                  <a:pt x="14730" y="0"/>
                </a:lnTo>
                <a:lnTo>
                  <a:pt x="21600" y="6683"/>
                </a:lnTo>
                <a:lnTo>
                  <a:pt x="21600" y="8291"/>
                </a:lnTo>
                <a:lnTo>
                  <a:pt x="7919" y="21600"/>
                </a:lnTo>
                <a:lnTo>
                  <a:pt x="3600" y="21600"/>
                </a:lnTo>
                <a:cubicBezTo>
                  <a:pt x="1612" y="21600"/>
                  <a:pt x="0" y="20032"/>
                  <a:pt x="0" y="18098"/>
                </a:cubicBezTo>
                <a:lnTo>
                  <a:pt x="0" y="3502"/>
                </a:lnTo>
                <a:cubicBezTo>
                  <a:pt x="0" y="2535"/>
                  <a:pt x="403" y="1660"/>
                  <a:pt x="1054" y="1026"/>
                </a:cubicBezTo>
                <a:close/>
              </a:path>
            </a:pathLst>
          </a:custGeom>
          <a:solidFill>
            <a:srgbClr val="4CC8EC"/>
          </a:solidFill>
          <a:ln w="12700">
            <a:miter lim="400000"/>
          </a:ln>
        </p:spPr>
        <p:txBody>
          <a:bodyPr lIns="45719" rIns="45719" anchor="ctr"/>
          <a:lstStyle/>
          <a:p>
            <a:pPr algn="ctr">
              <a:defRPr>
                <a:solidFill>
                  <a:srgbClr val="FFFFFF"/>
                </a:solidFill>
              </a:defRPr>
            </a:pPr>
            <a:endParaRPr/>
          </a:p>
        </p:txBody>
      </p:sp>
      <p:sp>
        <p:nvSpPr>
          <p:cNvPr id="140" name="任意多边形 53"/>
          <p:cNvSpPr/>
          <p:nvPr userDrawn="1"/>
        </p:nvSpPr>
        <p:spPr>
          <a:xfrm rot="2700000">
            <a:off x="12041188" y="5357812"/>
            <a:ext cx="360363" cy="36036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5100" y="21600"/>
                </a:lnTo>
                <a:cubicBezTo>
                  <a:pt x="2283" y="21600"/>
                  <a:pt x="0" y="19317"/>
                  <a:pt x="0" y="16500"/>
                </a:cubicBezTo>
                <a:close/>
              </a:path>
            </a:pathLst>
          </a:custGeom>
          <a:solidFill>
            <a:srgbClr val="F8D360"/>
          </a:solidFill>
          <a:ln w="12700">
            <a:miter lim="400000"/>
          </a:ln>
        </p:spPr>
        <p:txBody>
          <a:bodyPr lIns="45719" rIns="45719" anchor="ctr"/>
          <a:lstStyle/>
          <a:p>
            <a:pPr algn="ctr">
              <a:defRPr>
                <a:solidFill>
                  <a:srgbClr val="FFFFFF"/>
                </a:solidFill>
              </a:defRPr>
            </a:pPr>
            <a:endParaRPr/>
          </a:p>
        </p:txBody>
      </p:sp>
      <p:sp>
        <p:nvSpPr>
          <p:cNvPr id="13" name="标题 1"/>
          <p:cNvSpPr>
            <a:spLocks noGrp="1"/>
          </p:cNvSpPr>
          <p:nvPr userDrawn="1">
            <p:ph type="ctrTitle" hasCustomPrompt="1"/>
          </p:nvPr>
        </p:nvSpPr>
        <p:spPr>
          <a:xfrm>
            <a:off x="4032249" y="1422827"/>
            <a:ext cx="4127502" cy="1801221"/>
          </a:xfrm>
        </p:spPr>
        <p:txBody>
          <a:bodyPr anchor="b">
            <a:normAutofit/>
          </a:bodyPr>
          <a:lstStyle>
            <a:lvl1pPr marL="0" indent="0" algn="ctr">
              <a:buFont typeface="Arial" panose="020B0604020202020204" pitchFamily="34" charset="0"/>
              <a:buNone/>
              <a:defRPr sz="3200">
                <a:solidFill>
                  <a:schemeClr val="tx1"/>
                </a:solidFill>
              </a:defRPr>
            </a:lvl1pPr>
          </a:lstStyle>
          <a:p>
            <a:r>
              <a:rPr lang="zh-CN" altLang="en-US" dirty="0"/>
              <a:t>结束语</a:t>
            </a:r>
          </a:p>
        </p:txBody>
      </p:sp>
      <p:sp>
        <p:nvSpPr>
          <p:cNvPr id="14" name="文本占位符 62"/>
          <p:cNvSpPr>
            <a:spLocks noGrp="1"/>
          </p:cNvSpPr>
          <p:nvPr userDrawn="1">
            <p:ph type="body" sz="quarter" idx="17" hasCustomPrompt="1"/>
          </p:nvPr>
        </p:nvSpPr>
        <p:spPr>
          <a:xfrm>
            <a:off x="4032250" y="3444046"/>
            <a:ext cx="4127502" cy="310871"/>
          </a:xfrm>
        </p:spPr>
        <p:txBody>
          <a:bodyPr vert="horz" lIns="91440" tIns="45720" rIns="91440" bIns="45720" rtlCol="0">
            <a:normAutofit/>
          </a:bodyPr>
          <a:lstStyle>
            <a:lvl1pPr marL="0" indent="0" algn="ctr">
              <a:buNone/>
              <a:defRPr lang="zh-CN" altLang="en-US" sz="1600" smtClean="0">
                <a:solidFill>
                  <a:schemeClr val="tx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228589" marR="0" lvl="0" indent="-228589" fontAlgn="auto">
              <a:spcAft>
                <a:spcPts val="0"/>
              </a:spcAft>
              <a:buClrTx/>
              <a:buSzTx/>
              <a:tabLst/>
            </a:pPr>
            <a:r>
              <a:rPr lang="zh-CN" altLang="en-US" dirty="0"/>
              <a:t>署名</a:t>
            </a:r>
            <a:endParaRPr lang="en-US" altLang="zh-CN" dirty="0"/>
          </a:p>
        </p:txBody>
      </p:sp>
      <p:sp>
        <p:nvSpPr>
          <p:cNvPr id="15" name="文本占位符 62"/>
          <p:cNvSpPr>
            <a:spLocks noGrp="1"/>
          </p:cNvSpPr>
          <p:nvPr userDrawn="1">
            <p:ph type="body" sz="quarter" idx="18" hasCustomPrompt="1"/>
          </p:nvPr>
        </p:nvSpPr>
        <p:spPr>
          <a:xfrm>
            <a:off x="4032250" y="3759680"/>
            <a:ext cx="4127502" cy="310871"/>
          </a:xfrm>
        </p:spPr>
        <p:txBody>
          <a:bodyPr vert="horz" lIns="91440" tIns="45720" rIns="91440" bIns="45720" rtlCol="0">
            <a:normAutofit/>
          </a:bodyPr>
          <a:lstStyle>
            <a:lvl1pPr marL="0" indent="0" algn="ctr">
              <a:buNone/>
              <a:defRPr lang="zh-CN" altLang="en-US" sz="1600" smtClean="0">
                <a:solidFill>
                  <a:schemeClr val="tx1"/>
                </a:solidFill>
              </a:defRPr>
            </a:lvl1pPr>
            <a:lvl2pPr>
              <a:defRPr lang="zh-CN" altLang="en-US" sz="2000" smtClean="0"/>
            </a:lvl2pPr>
            <a:lvl3pPr>
              <a:defRPr lang="zh-CN" altLang="en-US" sz="1800" smtClean="0"/>
            </a:lvl3pPr>
            <a:lvl4pPr>
              <a:defRPr lang="zh-CN" altLang="en-US" sz="1600" smtClean="0"/>
            </a:lvl4pPr>
            <a:lvl5pPr>
              <a:defRPr lang="zh-CN" altLang="en-US" sz="1600"/>
            </a:lvl5pPr>
          </a:lstStyle>
          <a:p>
            <a:pPr marL="228589" marR="0" lvl="0" indent="-228589" fontAlgn="auto">
              <a:spcAft>
                <a:spcPts val="0"/>
              </a:spcAft>
              <a:buClrTx/>
              <a:buSzTx/>
              <a:tabLst/>
            </a:pPr>
            <a:r>
              <a:rPr lang="zh-CN" altLang="en-US" dirty="0"/>
              <a:t>时间日期</a:t>
            </a:r>
            <a:endParaRPr lang="en-US" altLang="zh-CN" dirty="0"/>
          </a:p>
        </p:txBody>
      </p:sp>
    </p:spTree>
    <p:extLst>
      <p:ext uri="{BB962C8B-B14F-4D97-AF65-F5344CB8AC3E}">
        <p14:creationId xmlns:p14="http://schemas.microsoft.com/office/powerpoint/2010/main" val="237865840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489D9C7-5DC6-4263-87FF-7C99F6FB63C3}" type="datetime1">
              <a:rPr lang="zh-CN" altLang="en-US" smtClean="0"/>
              <a:pPr/>
              <a:t>2022/1/30</a:t>
            </a:fld>
            <a:endParaRPr lang="zh-CN" altLang="en-US"/>
          </a:p>
        </p:txBody>
      </p:sp>
      <p:sp>
        <p:nvSpPr>
          <p:cNvPr id="4" name="页脚占位符 3"/>
          <p:cNvSpPr>
            <a:spLocks noGrp="1"/>
          </p:cNvSpPr>
          <p:nvPr>
            <p:ph type="ftr" sz="quarter" idx="11"/>
          </p:nvPr>
        </p:nvSpPr>
        <p:spPr/>
        <p:txBody>
          <a:bodyPr/>
          <a:lstStyle/>
          <a:p>
            <a:r>
              <a:rPr lang="en-US" altLang="zh-CN"/>
              <a:t>www.islide.cc</a:t>
            </a:r>
            <a:endParaRPr lang="zh-CN" altLang="en-US" dirty="0"/>
          </a:p>
        </p:txBody>
      </p:sp>
      <p:sp>
        <p:nvSpPr>
          <p:cNvPr id="5" name="灯片编号占位符 4"/>
          <p:cNvSpPr>
            <a:spLocks noGrp="1"/>
          </p:cNvSpPr>
          <p:nvPr>
            <p:ph type="sldNum" sz="quarter" idx="12"/>
          </p:nvPr>
        </p:nvSpPr>
        <p:spPr/>
        <p:txBody>
          <a:bodyPr/>
          <a:lstStyle/>
          <a:p>
            <a:fld id="{5DD3DB80-B894-403A-B48E-6FDC1A72010E}" type="slidenum">
              <a:rPr lang="zh-CN" altLang="en-US" smtClean="0"/>
              <a:pPr/>
              <a:t>‹#›</a:t>
            </a:fld>
            <a:endParaRPr lang="zh-CN" altLang="en-US"/>
          </a:p>
        </p:txBody>
      </p:sp>
    </p:spTree>
    <p:extLst>
      <p:ext uri="{BB962C8B-B14F-4D97-AF65-F5344CB8AC3E}">
        <p14:creationId xmlns:p14="http://schemas.microsoft.com/office/powerpoint/2010/main" val="2623811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69924" y="1"/>
            <a:ext cx="10850563" cy="1028699"/>
          </a:xfrm>
          <a:prstGeom prst="rect">
            <a:avLst/>
          </a:prstGeom>
        </p:spPr>
        <p:txBody>
          <a:bodyPr vert="horz" lIns="91440" tIns="45720" rIns="91440" bIns="45720" rtlCol="0" anchor="b">
            <a:normAutofit/>
          </a:bodyPr>
          <a:lstStyle/>
          <a:p>
            <a:r>
              <a:rPr lang="zh-CN" altLang="en-US" dirty="0"/>
              <a:t>单击此处编辑母版标题样式</a:t>
            </a:r>
          </a:p>
        </p:txBody>
      </p:sp>
      <p:sp>
        <p:nvSpPr>
          <p:cNvPr id="3" name="文本占位符 2"/>
          <p:cNvSpPr>
            <a:spLocks noGrp="1"/>
          </p:cNvSpPr>
          <p:nvPr>
            <p:ph type="body" idx="1"/>
          </p:nvPr>
        </p:nvSpPr>
        <p:spPr>
          <a:xfrm>
            <a:off x="669924" y="1123950"/>
            <a:ext cx="10850563" cy="5019675"/>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5401732" y="6258936"/>
            <a:ext cx="1388536" cy="206381"/>
          </a:xfrm>
          <a:prstGeom prst="rect">
            <a:avLst/>
          </a:prstGeom>
        </p:spPr>
        <p:txBody>
          <a:bodyPr vert="horz" lIns="91440" tIns="45720" rIns="91440" bIns="45720" rtlCol="0" anchor="ctr"/>
          <a:lstStyle>
            <a:lvl1pPr algn="ctr">
              <a:defRPr sz="1000">
                <a:solidFill>
                  <a:schemeClr val="tx1">
                    <a:lumMod val="50000"/>
                    <a:lumOff val="50000"/>
                  </a:schemeClr>
                </a:solidFill>
              </a:defRPr>
            </a:lvl1pPr>
          </a:lstStyle>
          <a:p>
            <a:fld id="{6489D9C7-5DC6-4263-87FF-7C99F6FB63C3}" type="datetime1">
              <a:rPr lang="zh-CN" altLang="en-US" smtClean="0"/>
              <a:pPr/>
              <a:t>2022/1/30</a:t>
            </a:fld>
            <a:endParaRPr lang="zh-CN" altLang="en-US"/>
          </a:p>
        </p:txBody>
      </p:sp>
      <p:sp>
        <p:nvSpPr>
          <p:cNvPr id="5" name="页脚占位符 4"/>
          <p:cNvSpPr>
            <a:spLocks noGrp="1"/>
          </p:cNvSpPr>
          <p:nvPr>
            <p:ph type="ftr" sz="quarter" idx="3"/>
          </p:nvPr>
        </p:nvSpPr>
        <p:spPr>
          <a:xfrm>
            <a:off x="669924" y="6258936"/>
            <a:ext cx="4140201" cy="206381"/>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r>
              <a:rPr lang="en-US" altLang="zh-CN"/>
              <a:t>www.islide.cc</a:t>
            </a:r>
            <a:endParaRPr lang="zh-CN" altLang="en-US" dirty="0"/>
          </a:p>
        </p:txBody>
      </p:sp>
      <p:sp>
        <p:nvSpPr>
          <p:cNvPr id="6" name="灯片编号占位符 5"/>
          <p:cNvSpPr>
            <a:spLocks noGrp="1"/>
          </p:cNvSpPr>
          <p:nvPr>
            <p:ph type="sldNum" sz="quarter" idx="4"/>
          </p:nvPr>
        </p:nvSpPr>
        <p:spPr>
          <a:xfrm>
            <a:off x="8610599" y="6258936"/>
            <a:ext cx="2909888" cy="206381"/>
          </a:xfrm>
          <a:prstGeom prst="rect">
            <a:avLst/>
          </a:prstGeom>
        </p:spPr>
        <p:txBody>
          <a:bodyPr vert="horz" lIns="91440" tIns="45720" rIns="91440" bIns="45720" rtlCol="0" anchor="ctr"/>
          <a:lstStyle>
            <a:lvl1pPr algn="r">
              <a:defRPr sz="1000">
                <a:solidFill>
                  <a:schemeClr val="tx1">
                    <a:lumMod val="50000"/>
                    <a:lumOff val="50000"/>
                  </a:schemeClr>
                </a:solidFill>
              </a:defRPr>
            </a:lvl1pPr>
          </a:lstStyle>
          <a:p>
            <a:fld id="{5DD3DB80-B894-403A-B48E-6FDC1A72010E}" type="slidenum">
              <a:rPr lang="zh-CN" altLang="en-US" smtClean="0"/>
              <a:pPr/>
              <a:t>‹#›</a:t>
            </a:fld>
            <a:endParaRPr lang="zh-CN" altLang="en-US"/>
          </a:p>
        </p:txBody>
      </p:sp>
      <p:cxnSp>
        <p:nvCxnSpPr>
          <p:cNvPr id="7" name="直接连接符 6"/>
          <p:cNvCxnSpPr/>
          <p:nvPr userDrawn="1"/>
        </p:nvCxnSpPr>
        <p:spPr>
          <a:xfrm>
            <a:off x="669924" y="1028700"/>
            <a:ext cx="10850563"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4027784"/>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62" r:id="rId3"/>
    <p:sldLayoutId id="2147483664" r:id="rId4"/>
    <p:sldLayoutId id="2147483663" r:id="rId5"/>
    <p:sldLayoutId id="2147483661" r:id="rId6"/>
    <p:sldLayoutId id="2147483665" r:id="rId7"/>
  </p:sldLayoutIdLst>
  <p:hf hdr="0" dt="0"/>
  <p:txStyles>
    <p:titleStyle>
      <a:lvl1pPr algn="l" defTabSz="914354"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22" userDrawn="1">
          <p15:clr>
            <a:srgbClr val="F26B43"/>
          </p15:clr>
        </p15:guide>
        <p15:guide id="2" pos="7257" userDrawn="1">
          <p15:clr>
            <a:srgbClr val="F26B43"/>
          </p15:clr>
        </p15:guide>
        <p15:guide id="3" orient="horz" pos="663" userDrawn="1">
          <p15:clr>
            <a:srgbClr val="F26B43"/>
          </p15:clr>
        </p15:guide>
        <p15:guide id="4" orient="horz" pos="712" userDrawn="1">
          <p15:clr>
            <a:srgbClr val="F26B43"/>
          </p15:clr>
        </p15:guide>
        <p15:guide id="5" orient="horz" pos="3931" userDrawn="1">
          <p15:clr>
            <a:srgbClr val="F26B43"/>
          </p15:clr>
        </p15:guide>
        <p15:guide id="6" orient="horz" pos="386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hyperlink" Target="https://www.islide-powerpoint.com/"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islide-powerpoint.com/"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s://islide-powerpoint.com/" TargetMode="Externa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hyperlink" Target="https://islide-powerpoint.com/"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islide-powerpoint.com/" TargetMode="External"/><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s://islide-powerpoint.com/"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占位符 5"/>
          <p:cNvSpPr>
            <a:spLocks noGrp="1"/>
          </p:cNvSpPr>
          <p:nvPr>
            <p:ph type="body" sz="quarter" idx="10"/>
          </p:nvPr>
        </p:nvSpPr>
        <p:spPr>
          <a:xfrm>
            <a:off x="1795744" y="5372844"/>
            <a:ext cx="5093834" cy="248371"/>
          </a:xfrm>
        </p:spPr>
        <p:txBody>
          <a:bodyPr/>
          <a:lstStyle/>
          <a:p>
            <a:pPr algn="l"/>
            <a:r>
              <a:rPr lang="en-US" altLang="zh-CN" dirty="0">
                <a:solidFill>
                  <a:srgbClr val="2A3B4D"/>
                </a:solidFill>
              </a:rPr>
              <a:t>Silvia van de Berg / Marketing Manager</a:t>
            </a:r>
          </a:p>
        </p:txBody>
      </p:sp>
      <p:sp>
        <p:nvSpPr>
          <p:cNvPr id="7" name="文本占位符 6"/>
          <p:cNvSpPr>
            <a:spLocks noGrp="1"/>
          </p:cNvSpPr>
          <p:nvPr>
            <p:ph type="body" sz="quarter" idx="11"/>
          </p:nvPr>
        </p:nvSpPr>
        <p:spPr>
          <a:xfrm>
            <a:off x="1795744" y="5679078"/>
            <a:ext cx="5093834" cy="248371"/>
          </a:xfrm>
        </p:spPr>
        <p:txBody>
          <a:bodyPr/>
          <a:lstStyle/>
          <a:p>
            <a:pPr algn="l"/>
            <a:r>
              <a:rPr lang="en-US" altLang="zh-CN" dirty="0">
                <a:solidFill>
                  <a:srgbClr val="2A3B4D"/>
                </a:solidFill>
              </a:rPr>
              <a:t>https://iSlide-PowerPoint.com</a:t>
            </a:r>
            <a:endParaRPr lang="en-US" altLang="en-US" dirty="0">
              <a:solidFill>
                <a:srgbClr val="2A3B4D"/>
              </a:solidFill>
            </a:endParaRPr>
          </a:p>
        </p:txBody>
      </p:sp>
      <p:sp>
        <p:nvSpPr>
          <p:cNvPr id="9" name="标题 3"/>
          <p:cNvSpPr>
            <a:spLocks noGrp="1"/>
          </p:cNvSpPr>
          <p:nvPr>
            <p:ph type="ctrTitle"/>
          </p:nvPr>
        </p:nvSpPr>
        <p:spPr>
          <a:xfrm>
            <a:off x="1795744" y="2956383"/>
            <a:ext cx="5013925" cy="1553623"/>
          </a:xfrm>
        </p:spPr>
        <p:txBody>
          <a:bodyPr>
            <a:normAutofit/>
          </a:bodyPr>
          <a:lstStyle/>
          <a:p>
            <a:pPr algn="l"/>
            <a:r>
              <a:rPr lang="en-US" altLang="zh-CN" sz="3600" dirty="0">
                <a:solidFill>
                  <a:schemeClr val="bg1"/>
                </a:solidFill>
              </a:rPr>
              <a:t>iSlide</a:t>
            </a:r>
            <a:r>
              <a:rPr lang="en-US" altLang="zh-CN" sz="3600" baseline="30000" dirty="0">
                <a:solidFill>
                  <a:schemeClr val="bg1"/>
                </a:solidFill>
              </a:rPr>
              <a:t>®</a:t>
            </a:r>
            <a:r>
              <a:rPr lang="en-US" altLang="zh-CN" sz="3600" dirty="0">
                <a:solidFill>
                  <a:schemeClr val="bg1"/>
                </a:solidFill>
              </a:rPr>
              <a:t> PowerPoint standard template.</a:t>
            </a:r>
            <a:endParaRPr lang="zh-CN" altLang="en-US" sz="3600" dirty="0">
              <a:solidFill>
                <a:schemeClr val="bg1"/>
              </a:solidFill>
            </a:endParaRPr>
          </a:p>
        </p:txBody>
      </p:sp>
      <p:sp>
        <p:nvSpPr>
          <p:cNvPr id="8" name="副标题 4"/>
          <p:cNvSpPr>
            <a:spLocks noGrp="1"/>
          </p:cNvSpPr>
          <p:nvPr>
            <p:ph type="subTitle" idx="1"/>
          </p:nvPr>
        </p:nvSpPr>
        <p:spPr>
          <a:xfrm>
            <a:off x="1795744" y="4382625"/>
            <a:ext cx="5426075" cy="558799"/>
          </a:xfrm>
        </p:spPr>
        <p:txBody>
          <a:bodyPr>
            <a:normAutofit/>
          </a:bodyPr>
          <a:lstStyle/>
          <a:p>
            <a:pPr algn="l"/>
            <a:r>
              <a:rPr lang="en-US" altLang="zh-CN" sz="2400" dirty="0">
                <a:solidFill>
                  <a:schemeClr val="bg1"/>
                </a:solidFill>
              </a:rPr>
              <a:t>Subtitle here</a:t>
            </a:r>
          </a:p>
        </p:txBody>
      </p:sp>
      <p:sp>
        <p:nvSpPr>
          <p:cNvPr id="11" name="等腰三角形 780"/>
          <p:cNvSpPr/>
          <p:nvPr/>
        </p:nvSpPr>
        <p:spPr>
          <a:xfrm rot="5400000">
            <a:off x="2064902" y="1700849"/>
            <a:ext cx="112714" cy="40164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8562"/>
                </a:lnTo>
                <a:lnTo>
                  <a:pt x="6205" y="0"/>
                </a:lnTo>
                <a:lnTo>
                  <a:pt x="0" y="21600"/>
                </a:lnTo>
                <a:close/>
              </a:path>
            </a:pathLst>
          </a:custGeom>
          <a:solidFill>
            <a:srgbClr val="FFFFFF"/>
          </a:solidFill>
          <a:ln w="12700">
            <a:miter lim="400000"/>
          </a:ln>
        </p:spPr>
        <p:txBody>
          <a:bodyPr lIns="45719" rIns="45719" anchor="ctr"/>
          <a:lstStyle/>
          <a:p>
            <a:pPr algn="ctr">
              <a:defRPr>
                <a:solidFill>
                  <a:srgbClr val="FFFFFF"/>
                </a:solidFill>
              </a:defRPr>
            </a:pPr>
            <a:endParaRPr/>
          </a:p>
        </p:txBody>
      </p:sp>
      <p:sp>
        <p:nvSpPr>
          <p:cNvPr id="12" name="等腰三角形 780"/>
          <p:cNvSpPr/>
          <p:nvPr/>
        </p:nvSpPr>
        <p:spPr>
          <a:xfrm rot="3954976" flipH="1">
            <a:off x="1839479" y="1451612"/>
            <a:ext cx="233362" cy="25558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4556"/>
                </a:lnTo>
                <a:lnTo>
                  <a:pt x="13042" y="0"/>
                </a:lnTo>
                <a:lnTo>
                  <a:pt x="0" y="21600"/>
                </a:lnTo>
                <a:close/>
              </a:path>
            </a:pathLst>
          </a:custGeom>
          <a:solidFill>
            <a:srgbClr val="FFFFFF"/>
          </a:solidFill>
          <a:ln w="12700">
            <a:miter lim="400000"/>
          </a:ln>
        </p:spPr>
        <p:txBody>
          <a:bodyPr lIns="45719" rIns="45719" anchor="ctr"/>
          <a:lstStyle/>
          <a:p>
            <a:pPr algn="ctr">
              <a:defRPr>
                <a:solidFill>
                  <a:srgbClr val="FFFFFF"/>
                </a:solidFill>
              </a:defRPr>
            </a:pPr>
            <a:endParaRPr/>
          </a:p>
        </p:txBody>
      </p:sp>
    </p:spTree>
    <p:extLst>
      <p:ext uri="{BB962C8B-B14F-4D97-AF65-F5344CB8AC3E}">
        <p14:creationId xmlns:p14="http://schemas.microsoft.com/office/powerpoint/2010/main" val="2271741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组合 2">
            <a:extLst>
              <a:ext uri="{FF2B5EF4-FFF2-40B4-BE49-F238E27FC236}">
                <a16:creationId xmlns:a16="http://schemas.microsoft.com/office/drawing/2014/main" id="{06500485-734D-463E-B159-B8861C906AAC}"/>
              </a:ext>
            </a:extLst>
          </p:cNvPr>
          <p:cNvGrpSpPr/>
          <p:nvPr/>
        </p:nvGrpSpPr>
        <p:grpSpPr>
          <a:xfrm>
            <a:off x="660400" y="5526315"/>
            <a:ext cx="3493913" cy="276343"/>
            <a:chOff x="673100" y="5526315"/>
            <a:chExt cx="3493913" cy="276343"/>
          </a:xfrm>
        </p:grpSpPr>
        <p:sp>
          <p:nvSpPr>
            <p:cNvPr id="351" name="文本框 350"/>
            <p:cNvSpPr txBox="1"/>
            <p:nvPr/>
          </p:nvSpPr>
          <p:spPr>
            <a:xfrm>
              <a:off x="994562" y="5541380"/>
              <a:ext cx="3172451" cy="246221"/>
            </a:xfrm>
            <a:prstGeom prst="rect">
              <a:avLst/>
            </a:prstGeom>
            <a:noFill/>
          </p:spPr>
          <p:txBody>
            <a:bodyPr wrap="square" rtlCol="0" anchor="ctr">
              <a:spAutoFit/>
            </a:bodyPr>
            <a:lstStyle/>
            <a:p>
              <a:r>
                <a:rPr lang="en-US" altLang="zh-CN" sz="1000" dirty="0">
                  <a:solidFill>
                    <a:srgbClr val="2F2F2F"/>
                  </a:solidFill>
                </a:rPr>
                <a:t>Select the shape that</a:t>
              </a:r>
              <a:r>
                <a:rPr lang="zh-CN" altLang="en-US" sz="1000" dirty="0">
                  <a:solidFill>
                    <a:srgbClr val="2F2F2F"/>
                  </a:solidFill>
                </a:rPr>
                <a:t> </a:t>
              </a:r>
              <a:r>
                <a:rPr lang="en-US" altLang="zh-CN" sz="1000" dirty="0">
                  <a:solidFill>
                    <a:srgbClr val="2F2F2F"/>
                  </a:solidFill>
                </a:rPr>
                <a:t>needs</a:t>
              </a:r>
              <a:r>
                <a:rPr lang="zh-CN" altLang="en-US" sz="1000" dirty="0">
                  <a:solidFill>
                    <a:srgbClr val="2F2F2F"/>
                  </a:solidFill>
                </a:rPr>
                <a:t> </a:t>
              </a:r>
              <a:r>
                <a:rPr lang="en-US" altLang="zh-CN" sz="1000" dirty="0">
                  <a:solidFill>
                    <a:srgbClr val="2F2F2F"/>
                  </a:solidFill>
                </a:rPr>
                <a:t>to</a:t>
              </a:r>
              <a:r>
                <a:rPr lang="zh-CN" altLang="en-US" sz="1000" dirty="0">
                  <a:solidFill>
                    <a:srgbClr val="2F2F2F"/>
                  </a:solidFill>
                </a:rPr>
                <a:t> </a:t>
              </a:r>
              <a:r>
                <a:rPr lang="en-US" altLang="zh-CN" sz="1000" dirty="0">
                  <a:solidFill>
                    <a:srgbClr val="2F2F2F"/>
                  </a:solidFill>
                </a:rPr>
                <a:t>be</a:t>
              </a:r>
              <a:r>
                <a:rPr lang="zh-CN" altLang="en-US" sz="1000" dirty="0">
                  <a:solidFill>
                    <a:srgbClr val="2F2F2F"/>
                  </a:solidFill>
                </a:rPr>
                <a:t> </a:t>
              </a:r>
              <a:r>
                <a:rPr lang="en-US" altLang="zh-CN" sz="1000" dirty="0">
                  <a:solidFill>
                    <a:srgbClr val="2F2F2F"/>
                  </a:solidFill>
                </a:rPr>
                <a:t>filled</a:t>
              </a:r>
              <a:r>
                <a:rPr lang="zh-CN" altLang="en-US" sz="1000" dirty="0">
                  <a:solidFill>
                    <a:srgbClr val="2F2F2F"/>
                  </a:solidFill>
                </a:rPr>
                <a:t> </a:t>
              </a:r>
              <a:r>
                <a:rPr lang="en-US" altLang="zh-CN" sz="1000" dirty="0">
                  <a:solidFill>
                    <a:srgbClr val="2F2F2F"/>
                  </a:solidFill>
                </a:rPr>
                <a:t>with</a:t>
              </a:r>
              <a:r>
                <a:rPr lang="zh-CN" altLang="en-US" sz="1000" dirty="0">
                  <a:solidFill>
                    <a:srgbClr val="2F2F2F"/>
                  </a:solidFill>
                </a:rPr>
                <a:t> </a:t>
              </a:r>
              <a:r>
                <a:rPr lang="en-US" altLang="zh-CN" sz="1000" dirty="0">
                  <a:solidFill>
                    <a:srgbClr val="2F2F2F"/>
                  </a:solidFill>
                </a:rPr>
                <a:t>picture</a:t>
              </a:r>
              <a:endParaRPr lang="zh-CN" altLang="en-US" sz="1000" dirty="0">
                <a:solidFill>
                  <a:srgbClr val="2F2F2F"/>
                </a:solidFill>
              </a:endParaRPr>
            </a:p>
          </p:txBody>
        </p:sp>
        <p:sp>
          <p:nvSpPr>
            <p:cNvPr id="350" name="椭圆 349"/>
            <p:cNvSpPr/>
            <p:nvPr/>
          </p:nvSpPr>
          <p:spPr>
            <a:xfrm>
              <a:off x="673100" y="5526315"/>
              <a:ext cx="276343" cy="276343"/>
            </a:xfrm>
            <a:prstGeom prst="ellipse">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1</a:t>
              </a:r>
              <a:endParaRPr lang="zh-CN" altLang="en-US" sz="1200" dirty="0"/>
            </a:p>
          </p:txBody>
        </p:sp>
      </p:grpSp>
      <p:sp>
        <p:nvSpPr>
          <p:cNvPr id="890" name="Right Arrow 16">
            <a:extLst>
              <a:ext uri="{FF2B5EF4-FFF2-40B4-BE49-F238E27FC236}">
                <a16:creationId xmlns:a16="http://schemas.microsoft.com/office/drawing/2014/main" id="{C18997BC-8A46-4480-BDE2-8A42CE9D6E96}"/>
              </a:ext>
            </a:extLst>
          </p:cNvPr>
          <p:cNvSpPr/>
          <p:nvPr/>
        </p:nvSpPr>
        <p:spPr>
          <a:xfrm>
            <a:off x="4284308" y="3338119"/>
            <a:ext cx="174147" cy="156344"/>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rgbClr val="867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19" name="组合 18">
            <a:extLst>
              <a:ext uri="{FF2B5EF4-FFF2-40B4-BE49-F238E27FC236}">
                <a16:creationId xmlns:a16="http://schemas.microsoft.com/office/drawing/2014/main" id="{3DADE2E2-462A-4DAB-9FCF-67CBE7BC402C}"/>
              </a:ext>
            </a:extLst>
          </p:cNvPr>
          <p:cNvGrpSpPr/>
          <p:nvPr/>
        </p:nvGrpSpPr>
        <p:grpSpPr>
          <a:xfrm>
            <a:off x="4588450" y="1963867"/>
            <a:ext cx="3002400" cy="3200416"/>
            <a:chOff x="4595239" y="1963866"/>
            <a:chExt cx="3002400" cy="3200416"/>
          </a:xfrm>
        </p:grpSpPr>
        <p:sp>
          <p:nvSpPr>
            <p:cNvPr id="302" name="矩形 301">
              <a:extLst>
                <a:ext uri="{FF2B5EF4-FFF2-40B4-BE49-F238E27FC236}">
                  <a16:creationId xmlns:a16="http://schemas.microsoft.com/office/drawing/2014/main" id="{EB95F60D-A0A5-4CA6-84FF-3A5E2CC59F42}"/>
                </a:ext>
              </a:extLst>
            </p:cNvPr>
            <p:cNvSpPr/>
            <p:nvPr/>
          </p:nvSpPr>
          <p:spPr>
            <a:xfrm>
              <a:off x="4595239" y="1963866"/>
              <a:ext cx="3002400" cy="3002400"/>
            </a:xfrm>
            <a:prstGeom prst="rect">
              <a:avLst/>
            </a:prstGeom>
            <a:gradFill>
              <a:gsLst>
                <a:gs pos="80000">
                  <a:schemeClr val="bg1"/>
                </a:gs>
                <a:gs pos="100000">
                  <a:schemeClr val="bg1">
                    <a:alpha val="0"/>
                  </a:schemeClr>
                </a:gs>
              </a:gsLst>
              <a:lin ang="5400000" scaled="1"/>
            </a:gradFill>
            <a:ln w="9525">
              <a:noFill/>
            </a:ln>
            <a:effectLst>
              <a:outerShdw blurRad="63500" sx="102000" sy="102000" algn="ctr" rotWithShape="0">
                <a:srgbClr val="E7E5EA">
                  <a:alpha val="5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153" name="组合 152">
              <a:extLst>
                <a:ext uri="{FF2B5EF4-FFF2-40B4-BE49-F238E27FC236}">
                  <a16:creationId xmlns:a16="http://schemas.microsoft.com/office/drawing/2014/main" id="{A63C04F4-C358-4500-9952-9EF5BBBE121E}"/>
                </a:ext>
              </a:extLst>
            </p:cNvPr>
            <p:cNvGrpSpPr/>
            <p:nvPr/>
          </p:nvGrpSpPr>
          <p:grpSpPr>
            <a:xfrm>
              <a:off x="4706067" y="2686508"/>
              <a:ext cx="2780745" cy="2477774"/>
              <a:chOff x="5543523" y="3950927"/>
              <a:chExt cx="2485245" cy="2214470"/>
            </a:xfrm>
            <a:solidFill>
              <a:srgbClr val="E7E5EA"/>
            </a:solidFill>
          </p:grpSpPr>
          <p:sp>
            <p:nvSpPr>
              <p:cNvPr id="154" name="矩形: 圆角 153">
                <a:extLst>
                  <a:ext uri="{FF2B5EF4-FFF2-40B4-BE49-F238E27FC236}">
                    <a16:creationId xmlns:a16="http://schemas.microsoft.com/office/drawing/2014/main" id="{F6ABABC0-F43F-4F7C-A81E-B32B79EAE147}"/>
                  </a:ext>
                </a:extLst>
              </p:cNvPr>
              <p:cNvSpPr>
                <a:spLocks noChangeAspect="1"/>
              </p:cNvSpPr>
              <p:nvPr/>
            </p:nvSpPr>
            <p:spPr>
              <a:xfrm>
                <a:off x="5543523" y="3950927"/>
                <a:ext cx="1189177" cy="668912"/>
              </a:xfrm>
              <a:prstGeom prst="roundRect">
                <a:avLst>
                  <a:gd name="adj" fmla="val 4418"/>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5" name="矩形: 圆角 154">
                <a:extLst>
                  <a:ext uri="{FF2B5EF4-FFF2-40B4-BE49-F238E27FC236}">
                    <a16:creationId xmlns:a16="http://schemas.microsoft.com/office/drawing/2014/main" id="{EF1FB13C-2546-480B-A3F8-637DD57A2E9A}"/>
                  </a:ext>
                </a:extLst>
              </p:cNvPr>
              <p:cNvSpPr>
                <a:spLocks noChangeAspect="1"/>
              </p:cNvSpPr>
              <p:nvPr/>
            </p:nvSpPr>
            <p:spPr>
              <a:xfrm>
                <a:off x="5543523" y="4723706"/>
                <a:ext cx="1189177" cy="668912"/>
              </a:xfrm>
              <a:prstGeom prst="roundRect">
                <a:avLst>
                  <a:gd name="adj" fmla="val 4418"/>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6" name="矩形: 圆角 155">
                <a:extLst>
                  <a:ext uri="{FF2B5EF4-FFF2-40B4-BE49-F238E27FC236}">
                    <a16:creationId xmlns:a16="http://schemas.microsoft.com/office/drawing/2014/main" id="{BC5AD51A-7A84-49B0-B8D0-BFC3CEC38872}"/>
                  </a:ext>
                </a:extLst>
              </p:cNvPr>
              <p:cNvSpPr>
                <a:spLocks noChangeAspect="1"/>
              </p:cNvSpPr>
              <p:nvPr/>
            </p:nvSpPr>
            <p:spPr>
              <a:xfrm>
                <a:off x="5543523" y="5496485"/>
                <a:ext cx="1189177" cy="668912"/>
              </a:xfrm>
              <a:prstGeom prst="roundRect">
                <a:avLst>
                  <a:gd name="adj" fmla="val 4418"/>
                </a:avLst>
              </a:prstGeom>
              <a:gradFill>
                <a:gsLst>
                  <a:gs pos="0">
                    <a:srgbClr val="E7E5EA"/>
                  </a:gs>
                  <a:gs pos="62000">
                    <a:srgbClr val="E7E5EA">
                      <a:alpha val="0"/>
                    </a:srgbClr>
                  </a:gs>
                </a:gsLst>
                <a:lin ang="5400000" scaled="1"/>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7" name="矩形: 圆角 156">
                <a:extLst>
                  <a:ext uri="{FF2B5EF4-FFF2-40B4-BE49-F238E27FC236}">
                    <a16:creationId xmlns:a16="http://schemas.microsoft.com/office/drawing/2014/main" id="{20717845-5E08-43BB-B73D-0D6866386EE2}"/>
                  </a:ext>
                </a:extLst>
              </p:cNvPr>
              <p:cNvSpPr>
                <a:spLocks noChangeAspect="1"/>
              </p:cNvSpPr>
              <p:nvPr/>
            </p:nvSpPr>
            <p:spPr>
              <a:xfrm>
                <a:off x="6839591" y="5496485"/>
                <a:ext cx="1189177" cy="668912"/>
              </a:xfrm>
              <a:prstGeom prst="roundRect">
                <a:avLst>
                  <a:gd name="adj" fmla="val 4418"/>
                </a:avLst>
              </a:prstGeom>
              <a:gradFill>
                <a:gsLst>
                  <a:gs pos="0">
                    <a:srgbClr val="E7E5EA"/>
                  </a:gs>
                  <a:gs pos="62000">
                    <a:srgbClr val="E7E5EA">
                      <a:alpha val="0"/>
                    </a:srgbClr>
                  </a:gs>
                </a:gsLst>
                <a:lin ang="5400000" scaled="1"/>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8" name="矩形: 圆角 157">
                <a:extLst>
                  <a:ext uri="{FF2B5EF4-FFF2-40B4-BE49-F238E27FC236}">
                    <a16:creationId xmlns:a16="http://schemas.microsoft.com/office/drawing/2014/main" id="{04273410-3874-4C71-9C4E-4D25FA658C6F}"/>
                  </a:ext>
                </a:extLst>
              </p:cNvPr>
              <p:cNvSpPr>
                <a:spLocks noChangeAspect="1"/>
              </p:cNvSpPr>
              <p:nvPr/>
            </p:nvSpPr>
            <p:spPr>
              <a:xfrm>
                <a:off x="6839591" y="4723706"/>
                <a:ext cx="1189177" cy="668912"/>
              </a:xfrm>
              <a:prstGeom prst="roundRect">
                <a:avLst>
                  <a:gd name="adj" fmla="val 4418"/>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9" name="矩形: 圆角 158">
                <a:extLst>
                  <a:ext uri="{FF2B5EF4-FFF2-40B4-BE49-F238E27FC236}">
                    <a16:creationId xmlns:a16="http://schemas.microsoft.com/office/drawing/2014/main" id="{30E424DF-74BE-442A-AAB5-9F114C1494C8}"/>
                  </a:ext>
                </a:extLst>
              </p:cNvPr>
              <p:cNvSpPr>
                <a:spLocks noChangeAspect="1"/>
              </p:cNvSpPr>
              <p:nvPr/>
            </p:nvSpPr>
            <p:spPr>
              <a:xfrm>
                <a:off x="6839591" y="3950927"/>
                <a:ext cx="1189177" cy="668912"/>
              </a:xfrm>
              <a:prstGeom prst="roundRect">
                <a:avLst>
                  <a:gd name="adj" fmla="val 4418"/>
                </a:avLst>
              </a:prstGeom>
              <a:blipFill>
                <a:blip r:embed="rId2"/>
                <a:srcRect/>
                <a:stretch>
                  <a:fillRect t="-153" b="-153"/>
                </a:stretch>
              </a:blipFill>
              <a:ln w="3175">
                <a:noFill/>
                <a:prstDash val="solid"/>
                <a:miter lim="800000"/>
                <a:headEnd/>
                <a:tailEnd/>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defTabSz="914354"/>
                <a:endParaRPr lang="zh-CN" altLang="en-US" kern="0">
                  <a:solidFill>
                    <a:srgbClr val="44546A">
                      <a:lumMod val="60000"/>
                      <a:lumOff val="40000"/>
                    </a:srgbClr>
                  </a:solidFill>
                </a:endParaRPr>
              </a:p>
            </p:txBody>
          </p:sp>
          <p:sp>
            <p:nvSpPr>
              <p:cNvPr id="160" name="矩形: 圆角 159">
                <a:extLst>
                  <a:ext uri="{FF2B5EF4-FFF2-40B4-BE49-F238E27FC236}">
                    <a16:creationId xmlns:a16="http://schemas.microsoft.com/office/drawing/2014/main" id="{4491213B-312B-4965-A8AF-91558B9C4872}"/>
                  </a:ext>
                </a:extLst>
              </p:cNvPr>
              <p:cNvSpPr>
                <a:spLocks noChangeAspect="1"/>
              </p:cNvSpPr>
              <p:nvPr/>
            </p:nvSpPr>
            <p:spPr>
              <a:xfrm>
                <a:off x="6839591" y="3950927"/>
                <a:ext cx="1189177" cy="668912"/>
              </a:xfrm>
              <a:prstGeom prst="roundRect">
                <a:avLst>
                  <a:gd name="adj" fmla="val 4418"/>
                </a:avLst>
              </a:prstGeom>
              <a:noFill/>
              <a:ln w="19050">
                <a:solidFill>
                  <a:srgbClr val="F734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6" name="组合 15">
              <a:extLst>
                <a:ext uri="{FF2B5EF4-FFF2-40B4-BE49-F238E27FC236}">
                  <a16:creationId xmlns:a16="http://schemas.microsoft.com/office/drawing/2014/main" id="{33AD0B02-1124-4118-881C-CF0D5138955B}"/>
                </a:ext>
              </a:extLst>
            </p:cNvPr>
            <p:cNvGrpSpPr/>
            <p:nvPr/>
          </p:nvGrpSpPr>
          <p:grpSpPr>
            <a:xfrm>
              <a:off x="4595239" y="1963866"/>
              <a:ext cx="3002400" cy="320240"/>
              <a:chOff x="4595239" y="1963866"/>
              <a:chExt cx="3002400" cy="320240"/>
            </a:xfrm>
          </p:grpSpPr>
          <p:grpSp>
            <p:nvGrpSpPr>
              <p:cNvPr id="5" name="组合 4">
                <a:extLst>
                  <a:ext uri="{FF2B5EF4-FFF2-40B4-BE49-F238E27FC236}">
                    <a16:creationId xmlns:a16="http://schemas.microsoft.com/office/drawing/2014/main" id="{6771DD05-1958-4BBA-A29F-081CA2709801}"/>
                  </a:ext>
                </a:extLst>
              </p:cNvPr>
              <p:cNvGrpSpPr/>
              <p:nvPr/>
            </p:nvGrpSpPr>
            <p:grpSpPr>
              <a:xfrm>
                <a:off x="4595239" y="1963866"/>
                <a:ext cx="3002400" cy="320240"/>
                <a:chOff x="8616223" y="1963866"/>
                <a:chExt cx="3002400" cy="320240"/>
              </a:xfrm>
            </p:grpSpPr>
            <p:sp>
              <p:nvSpPr>
                <p:cNvPr id="304" name="矩形 303">
                  <a:extLst>
                    <a:ext uri="{FF2B5EF4-FFF2-40B4-BE49-F238E27FC236}">
                      <a16:creationId xmlns:a16="http://schemas.microsoft.com/office/drawing/2014/main" id="{7398D68E-9E0E-4C67-8760-46BFB1A0317C}"/>
                    </a:ext>
                  </a:extLst>
                </p:cNvPr>
                <p:cNvSpPr/>
                <p:nvPr/>
              </p:nvSpPr>
              <p:spPr>
                <a:xfrm>
                  <a:off x="8616223" y="1963866"/>
                  <a:ext cx="3002400" cy="320240"/>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dirty="0"/>
                </a:p>
              </p:txBody>
            </p:sp>
            <p:sp>
              <p:nvSpPr>
                <p:cNvPr id="306" name="Multiply 213">
                  <a:extLst>
                    <a:ext uri="{FF2B5EF4-FFF2-40B4-BE49-F238E27FC236}">
                      <a16:creationId xmlns:a16="http://schemas.microsoft.com/office/drawing/2014/main" id="{43E705A9-8DE1-4719-A1A7-37B0C64B2F5A}"/>
                    </a:ext>
                  </a:extLst>
                </p:cNvPr>
                <p:cNvSpPr>
                  <a:spLocks noChangeAspect="1"/>
                </p:cNvSpPr>
                <p:nvPr/>
              </p:nvSpPr>
              <p:spPr>
                <a:xfrm>
                  <a:off x="11404732" y="2067944"/>
                  <a:ext cx="112084" cy="112084"/>
                </a:xfrm>
                <a:custGeom>
                  <a:avLst/>
                  <a:gdLst>
                    <a:gd name="T0" fmla="*/ 11040 w 11360"/>
                    <a:gd name="T1" fmla="*/ 320 h 11360"/>
                    <a:gd name="T2" fmla="*/ 11040 w 11360"/>
                    <a:gd name="T3" fmla="*/ 1360 h 11360"/>
                    <a:gd name="T4" fmla="*/ 6720 w 11360"/>
                    <a:gd name="T5" fmla="*/ 5680 h 11360"/>
                    <a:gd name="T6" fmla="*/ 11040 w 11360"/>
                    <a:gd name="T7" fmla="*/ 10000 h 11360"/>
                    <a:gd name="T8" fmla="*/ 11040 w 11360"/>
                    <a:gd name="T9" fmla="*/ 11040 h 11360"/>
                    <a:gd name="T10" fmla="*/ 10000 w 11360"/>
                    <a:gd name="T11" fmla="*/ 11040 h 11360"/>
                    <a:gd name="T12" fmla="*/ 5680 w 11360"/>
                    <a:gd name="T13" fmla="*/ 6720 h 11360"/>
                    <a:gd name="T14" fmla="*/ 1360 w 11360"/>
                    <a:gd name="T15" fmla="*/ 11040 h 11360"/>
                    <a:gd name="T16" fmla="*/ 320 w 11360"/>
                    <a:gd name="T17" fmla="*/ 11040 h 11360"/>
                    <a:gd name="T18" fmla="*/ 320 w 11360"/>
                    <a:gd name="T19" fmla="*/ 10000 h 11360"/>
                    <a:gd name="T20" fmla="*/ 4640 w 11360"/>
                    <a:gd name="T21" fmla="*/ 5680 h 11360"/>
                    <a:gd name="T22" fmla="*/ 320 w 11360"/>
                    <a:gd name="T23" fmla="*/ 1360 h 11360"/>
                    <a:gd name="T24" fmla="*/ 320 w 11360"/>
                    <a:gd name="T25" fmla="*/ 320 h 11360"/>
                    <a:gd name="T26" fmla="*/ 1360 w 11360"/>
                    <a:gd name="T27" fmla="*/ 320 h 11360"/>
                    <a:gd name="T28" fmla="*/ 5680 w 11360"/>
                    <a:gd name="T29" fmla="*/ 4640 h 11360"/>
                    <a:gd name="T30" fmla="*/ 10000 w 11360"/>
                    <a:gd name="T31" fmla="*/ 320 h 11360"/>
                    <a:gd name="T32" fmla="*/ 11040 w 11360"/>
                    <a:gd name="T33" fmla="*/ 320 h 11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360" h="11360">
                      <a:moveTo>
                        <a:pt x="11040" y="320"/>
                      </a:moveTo>
                      <a:cubicBezTo>
                        <a:pt x="11360" y="640"/>
                        <a:pt x="11360" y="1120"/>
                        <a:pt x="11040" y="1360"/>
                      </a:cubicBezTo>
                      <a:lnTo>
                        <a:pt x="6720" y="5680"/>
                      </a:lnTo>
                      <a:lnTo>
                        <a:pt x="11040" y="10000"/>
                      </a:lnTo>
                      <a:cubicBezTo>
                        <a:pt x="11360" y="10320"/>
                        <a:pt x="11360" y="10800"/>
                        <a:pt x="11040" y="11040"/>
                      </a:cubicBezTo>
                      <a:cubicBezTo>
                        <a:pt x="10720" y="11360"/>
                        <a:pt x="10240" y="11360"/>
                        <a:pt x="10000" y="11040"/>
                      </a:cubicBezTo>
                      <a:lnTo>
                        <a:pt x="5680" y="6720"/>
                      </a:lnTo>
                      <a:lnTo>
                        <a:pt x="1360" y="11040"/>
                      </a:lnTo>
                      <a:cubicBezTo>
                        <a:pt x="1040" y="11360"/>
                        <a:pt x="560" y="11360"/>
                        <a:pt x="320" y="11040"/>
                      </a:cubicBezTo>
                      <a:cubicBezTo>
                        <a:pt x="0" y="10720"/>
                        <a:pt x="0" y="10240"/>
                        <a:pt x="320" y="10000"/>
                      </a:cubicBezTo>
                      <a:lnTo>
                        <a:pt x="4640" y="5680"/>
                      </a:lnTo>
                      <a:lnTo>
                        <a:pt x="320" y="1360"/>
                      </a:lnTo>
                      <a:cubicBezTo>
                        <a:pt x="0" y="1040"/>
                        <a:pt x="0" y="560"/>
                        <a:pt x="320" y="320"/>
                      </a:cubicBezTo>
                      <a:cubicBezTo>
                        <a:pt x="640" y="80"/>
                        <a:pt x="1120" y="0"/>
                        <a:pt x="1360" y="320"/>
                      </a:cubicBezTo>
                      <a:lnTo>
                        <a:pt x="5680" y="4640"/>
                      </a:lnTo>
                      <a:lnTo>
                        <a:pt x="10000" y="320"/>
                      </a:lnTo>
                      <a:cubicBezTo>
                        <a:pt x="10240" y="0"/>
                        <a:pt x="10800" y="0"/>
                        <a:pt x="11040" y="320"/>
                      </a:cubicBezTo>
                      <a:close/>
                    </a:path>
                  </a:pathLst>
                </a:custGeom>
                <a:solidFill>
                  <a:schemeClr val="bg1"/>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354">
                    <a:defRPr/>
                  </a:pPr>
                  <a:endParaRPr lang="zh-CN" altLang="en-US" kern="0">
                    <a:solidFill>
                      <a:srgbClr val="FFFFFF"/>
                    </a:solidFill>
                    <a:latin typeface="Arial"/>
                    <a:ea typeface="微软雅黑"/>
                  </a:endParaRPr>
                </a:p>
              </p:txBody>
            </p:sp>
          </p:grpSp>
          <p:sp>
            <p:nvSpPr>
              <p:cNvPr id="332" name="矩形 331">
                <a:extLst>
                  <a:ext uri="{FF2B5EF4-FFF2-40B4-BE49-F238E27FC236}">
                    <a16:creationId xmlns:a16="http://schemas.microsoft.com/office/drawing/2014/main" id="{45B452B5-600E-402C-A6E0-97D72A78CA3F}"/>
                  </a:ext>
                </a:extLst>
              </p:cNvPr>
              <p:cNvSpPr/>
              <p:nvPr/>
            </p:nvSpPr>
            <p:spPr>
              <a:xfrm>
                <a:off x="4715292" y="2038873"/>
                <a:ext cx="1548011" cy="153888"/>
              </a:xfrm>
              <a:prstGeom prst="rect">
                <a:avLst/>
              </a:prstGeom>
            </p:spPr>
            <p:txBody>
              <a:bodyPr wrap="square"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r>
                  <a:rPr lang="zh-CN" altLang="en-US" sz="1000" kern="0" dirty="0">
                    <a:solidFill>
                      <a:srgbClr val="FFFFFF"/>
                    </a:solidFill>
                  </a:rPr>
                  <a:t>图片库 </a:t>
                </a:r>
                <a:r>
                  <a:rPr lang="en-US" altLang="zh-CN" sz="1000" kern="0" dirty="0">
                    <a:solidFill>
                      <a:srgbClr val="FFFFFF"/>
                    </a:solidFill>
                  </a:rPr>
                  <a:t>/ Picture Library</a:t>
                </a:r>
                <a:endParaRPr lang="zh-CN" altLang="en-US" sz="1000" kern="0" dirty="0">
                  <a:solidFill>
                    <a:srgbClr val="FFFFFF"/>
                  </a:solidFill>
                </a:endParaRPr>
              </a:p>
            </p:txBody>
          </p:sp>
        </p:grpSp>
        <p:grpSp>
          <p:nvGrpSpPr>
            <p:cNvPr id="335" name="组合 334">
              <a:extLst>
                <a:ext uri="{FF2B5EF4-FFF2-40B4-BE49-F238E27FC236}">
                  <a16:creationId xmlns:a16="http://schemas.microsoft.com/office/drawing/2014/main" id="{CEBCA69B-D1BD-4ED3-8A2A-EB25AD703A2E}"/>
                </a:ext>
              </a:extLst>
            </p:cNvPr>
            <p:cNvGrpSpPr/>
            <p:nvPr/>
          </p:nvGrpSpPr>
          <p:grpSpPr>
            <a:xfrm>
              <a:off x="4715293" y="2404041"/>
              <a:ext cx="1638861" cy="160073"/>
              <a:chOff x="4248155" y="2141651"/>
              <a:chExt cx="1474301" cy="144000"/>
            </a:xfrm>
            <a:solidFill>
              <a:srgbClr val="E7E5EA"/>
            </a:solidFill>
          </p:grpSpPr>
          <p:sp>
            <p:nvSpPr>
              <p:cNvPr id="489" name="矩形 488">
                <a:extLst>
                  <a:ext uri="{FF2B5EF4-FFF2-40B4-BE49-F238E27FC236}">
                    <a16:creationId xmlns:a16="http://schemas.microsoft.com/office/drawing/2014/main" id="{0F78271F-C2BF-49C2-BC46-681981BE5043}"/>
                  </a:ext>
                </a:extLst>
              </p:cNvPr>
              <p:cNvSpPr>
                <a:spLocks/>
              </p:cNvSpPr>
              <p:nvPr/>
            </p:nvSpPr>
            <p:spPr>
              <a:xfrm>
                <a:off x="424815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90" name="矩形 489">
                <a:extLst>
                  <a:ext uri="{FF2B5EF4-FFF2-40B4-BE49-F238E27FC236}">
                    <a16:creationId xmlns:a16="http://schemas.microsoft.com/office/drawing/2014/main" id="{A3015197-78E9-42A1-B8A4-70DAA4C54124}"/>
                  </a:ext>
                </a:extLst>
              </p:cNvPr>
              <p:cNvSpPr>
                <a:spLocks/>
              </p:cNvSpPr>
              <p:nvPr/>
            </p:nvSpPr>
            <p:spPr>
              <a:xfrm>
                <a:off x="464824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91" name="矩形 490">
                <a:extLst>
                  <a:ext uri="{FF2B5EF4-FFF2-40B4-BE49-F238E27FC236}">
                    <a16:creationId xmlns:a16="http://schemas.microsoft.com/office/drawing/2014/main" id="{BBC16AC2-873F-45AE-B3C1-DA18A14F30AD}"/>
                  </a:ext>
                </a:extLst>
              </p:cNvPr>
              <p:cNvSpPr>
                <a:spLocks/>
              </p:cNvSpPr>
              <p:nvPr/>
            </p:nvSpPr>
            <p:spPr>
              <a:xfrm>
                <a:off x="504424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495" name="矩形 494">
                <a:extLst>
                  <a:ext uri="{FF2B5EF4-FFF2-40B4-BE49-F238E27FC236}">
                    <a16:creationId xmlns:a16="http://schemas.microsoft.com/office/drawing/2014/main" id="{9C5D8EE9-3878-48C8-9E66-C90EC64D4EC8}"/>
                  </a:ext>
                </a:extLst>
              </p:cNvPr>
              <p:cNvSpPr>
                <a:spLocks/>
              </p:cNvSpPr>
              <p:nvPr/>
            </p:nvSpPr>
            <p:spPr>
              <a:xfrm>
                <a:off x="5434456"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grpSp>
        <p:grpSp>
          <p:nvGrpSpPr>
            <p:cNvPr id="336" name="组合 335">
              <a:extLst>
                <a:ext uri="{FF2B5EF4-FFF2-40B4-BE49-F238E27FC236}">
                  <a16:creationId xmlns:a16="http://schemas.microsoft.com/office/drawing/2014/main" id="{9E841455-3E39-47E0-89F1-4A6589854638}"/>
                </a:ext>
              </a:extLst>
            </p:cNvPr>
            <p:cNvGrpSpPr/>
            <p:nvPr/>
          </p:nvGrpSpPr>
          <p:grpSpPr>
            <a:xfrm>
              <a:off x="6715511" y="2404041"/>
              <a:ext cx="761195" cy="160073"/>
              <a:chOff x="6047529" y="2141651"/>
              <a:chExt cx="684762" cy="144000"/>
            </a:xfrm>
            <a:solidFill>
              <a:srgbClr val="E7E5EA"/>
            </a:solidFill>
          </p:grpSpPr>
          <p:sp>
            <p:nvSpPr>
              <p:cNvPr id="487" name="矩形 486">
                <a:extLst>
                  <a:ext uri="{FF2B5EF4-FFF2-40B4-BE49-F238E27FC236}">
                    <a16:creationId xmlns:a16="http://schemas.microsoft.com/office/drawing/2014/main" id="{AAE592BD-4F78-41C6-A563-482A2416386F}"/>
                  </a:ext>
                </a:extLst>
              </p:cNvPr>
              <p:cNvSpPr>
                <a:spLocks/>
              </p:cNvSpPr>
              <p:nvPr/>
            </p:nvSpPr>
            <p:spPr>
              <a:xfrm>
                <a:off x="6047529"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88" name="矩形 487">
                <a:extLst>
                  <a:ext uri="{FF2B5EF4-FFF2-40B4-BE49-F238E27FC236}">
                    <a16:creationId xmlns:a16="http://schemas.microsoft.com/office/drawing/2014/main" id="{42C3DBA0-3D8A-43C4-BDE9-15381F8C0043}"/>
                  </a:ext>
                </a:extLst>
              </p:cNvPr>
              <p:cNvSpPr>
                <a:spLocks/>
              </p:cNvSpPr>
              <p:nvPr/>
            </p:nvSpPr>
            <p:spPr>
              <a:xfrm>
                <a:off x="6444291"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sp>
        <p:nvSpPr>
          <p:cNvPr id="613" name="文本框 612">
            <a:extLst>
              <a:ext uri="{FF2B5EF4-FFF2-40B4-BE49-F238E27FC236}">
                <a16:creationId xmlns:a16="http://schemas.microsoft.com/office/drawing/2014/main" id="{8AD2200D-CA44-4767-84EF-C1856654B4FA}"/>
              </a:ext>
            </a:extLst>
          </p:cNvPr>
          <p:cNvSpPr txBox="1"/>
          <p:nvPr/>
        </p:nvSpPr>
        <p:spPr>
          <a:xfrm>
            <a:off x="4916703" y="5464426"/>
            <a:ext cx="2558947" cy="400110"/>
          </a:xfrm>
          <a:prstGeom prst="rect">
            <a:avLst/>
          </a:prstGeom>
          <a:noFill/>
        </p:spPr>
        <p:txBody>
          <a:bodyPr wrap="square" rtlCol="0" anchor="ctr">
            <a:spAutoFit/>
          </a:bodyPr>
          <a:lstStyle/>
          <a:p>
            <a:r>
              <a:rPr lang="en-US" altLang="zh-CN" sz="1000" dirty="0">
                <a:solidFill>
                  <a:srgbClr val="2F2F2F"/>
                </a:solidFill>
              </a:rPr>
              <a:t>Click the target picture in iSlide “Picture Library” to insert it into the shape</a:t>
            </a:r>
            <a:endParaRPr lang="zh-CN" altLang="en-US" sz="1000" dirty="0">
              <a:solidFill>
                <a:srgbClr val="2F2F2F"/>
              </a:solidFill>
            </a:endParaRPr>
          </a:p>
        </p:txBody>
      </p:sp>
      <p:sp>
        <p:nvSpPr>
          <p:cNvPr id="614" name="椭圆 613">
            <a:extLst>
              <a:ext uri="{FF2B5EF4-FFF2-40B4-BE49-F238E27FC236}">
                <a16:creationId xmlns:a16="http://schemas.microsoft.com/office/drawing/2014/main" id="{0EF98DBB-FD28-4F75-8C30-91D37F4F411F}"/>
              </a:ext>
            </a:extLst>
          </p:cNvPr>
          <p:cNvSpPr/>
          <p:nvPr/>
        </p:nvSpPr>
        <p:spPr>
          <a:xfrm>
            <a:off x="4595244" y="5526315"/>
            <a:ext cx="276343" cy="276343"/>
          </a:xfrm>
          <a:prstGeom prst="ellipse">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2</a:t>
            </a:r>
            <a:endParaRPr lang="zh-CN" altLang="en-US" sz="1200" dirty="0"/>
          </a:p>
        </p:txBody>
      </p:sp>
      <p:sp>
        <p:nvSpPr>
          <p:cNvPr id="891" name="Right Arrow 751">
            <a:extLst>
              <a:ext uri="{FF2B5EF4-FFF2-40B4-BE49-F238E27FC236}">
                <a16:creationId xmlns:a16="http://schemas.microsoft.com/office/drawing/2014/main" id="{262E38B2-0226-44BA-9105-CB532FA15FCA}"/>
              </a:ext>
            </a:extLst>
          </p:cNvPr>
          <p:cNvSpPr/>
          <p:nvPr/>
        </p:nvSpPr>
        <p:spPr>
          <a:xfrm>
            <a:off x="7720845" y="3338119"/>
            <a:ext cx="174147" cy="156344"/>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rgbClr val="867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53" name="文本框 752">
            <a:extLst>
              <a:ext uri="{FF2B5EF4-FFF2-40B4-BE49-F238E27FC236}">
                <a16:creationId xmlns:a16="http://schemas.microsoft.com/office/drawing/2014/main" id="{64E2827D-DD54-493E-8009-F97E8BD7C996}"/>
              </a:ext>
            </a:extLst>
          </p:cNvPr>
          <p:cNvSpPr txBox="1"/>
          <p:nvPr/>
        </p:nvSpPr>
        <p:spPr>
          <a:xfrm>
            <a:off x="8346455" y="5464437"/>
            <a:ext cx="3174039" cy="400110"/>
          </a:xfrm>
          <a:prstGeom prst="rect">
            <a:avLst/>
          </a:prstGeom>
          <a:noFill/>
        </p:spPr>
        <p:txBody>
          <a:bodyPr wrap="square" rtlCol="0" anchor="ctr">
            <a:spAutoFit/>
          </a:bodyPr>
          <a:lstStyle/>
          <a:p>
            <a:r>
              <a:rPr lang="en-US" altLang="zh-CN" sz="1000" dirty="0">
                <a:solidFill>
                  <a:srgbClr val="2F2F2F"/>
                </a:solidFill>
              </a:rPr>
              <a:t>The picture will be filled in the shape automatically while maintaining the original aspect ratio</a:t>
            </a:r>
            <a:endParaRPr lang="zh-CN" altLang="en-US" sz="1000" dirty="0">
              <a:solidFill>
                <a:srgbClr val="2F2F2F"/>
              </a:solidFill>
            </a:endParaRPr>
          </a:p>
        </p:txBody>
      </p:sp>
      <p:sp>
        <p:nvSpPr>
          <p:cNvPr id="754" name="椭圆 753">
            <a:extLst>
              <a:ext uri="{FF2B5EF4-FFF2-40B4-BE49-F238E27FC236}">
                <a16:creationId xmlns:a16="http://schemas.microsoft.com/office/drawing/2014/main" id="{2CAE1083-0567-4F35-9DA3-912D7BA86E08}"/>
              </a:ext>
            </a:extLst>
          </p:cNvPr>
          <p:cNvSpPr/>
          <p:nvPr/>
        </p:nvSpPr>
        <p:spPr>
          <a:xfrm>
            <a:off x="8024992" y="5526324"/>
            <a:ext cx="276343" cy="276343"/>
          </a:xfrm>
          <a:prstGeom prst="ellipse">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3</a:t>
            </a:r>
            <a:endParaRPr lang="zh-CN" altLang="en-US" sz="1200" dirty="0"/>
          </a:p>
        </p:txBody>
      </p:sp>
      <p:grpSp>
        <p:nvGrpSpPr>
          <p:cNvPr id="6" name="组合 5">
            <a:extLst>
              <a:ext uri="{FF2B5EF4-FFF2-40B4-BE49-F238E27FC236}">
                <a16:creationId xmlns:a16="http://schemas.microsoft.com/office/drawing/2014/main" id="{05CB054B-5632-4BEE-B55C-057A66B51EA7}"/>
              </a:ext>
            </a:extLst>
          </p:cNvPr>
          <p:cNvGrpSpPr/>
          <p:nvPr/>
        </p:nvGrpSpPr>
        <p:grpSpPr>
          <a:xfrm>
            <a:off x="660400" y="1959178"/>
            <a:ext cx="3493913" cy="2403813"/>
            <a:chOff x="660400" y="1959178"/>
            <a:chExt cx="3493913" cy="2403813"/>
          </a:xfrm>
        </p:grpSpPr>
        <p:sp>
          <p:nvSpPr>
            <p:cNvPr id="795" name="Rectangle 10">
              <a:extLst>
                <a:ext uri="{FF2B5EF4-FFF2-40B4-BE49-F238E27FC236}">
                  <a16:creationId xmlns:a16="http://schemas.microsoft.com/office/drawing/2014/main" id="{EB08811A-69A0-4B03-AD69-4D4093A4A1A1}"/>
                </a:ext>
              </a:extLst>
            </p:cNvPr>
            <p:cNvSpPr>
              <a:spLocks noChangeArrowheads="1"/>
            </p:cNvSpPr>
            <p:nvPr/>
          </p:nvSpPr>
          <p:spPr bwMode="auto">
            <a:xfrm>
              <a:off x="809622" y="2219171"/>
              <a:ext cx="3240163" cy="17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10" name="组合 9">
              <a:extLst>
                <a:ext uri="{FF2B5EF4-FFF2-40B4-BE49-F238E27FC236}">
                  <a16:creationId xmlns:a16="http://schemas.microsoft.com/office/drawing/2014/main" id="{5B9E7E2D-AC2C-49EF-846B-D2112A03771B}"/>
                </a:ext>
              </a:extLst>
            </p:cNvPr>
            <p:cNvGrpSpPr/>
            <p:nvPr/>
          </p:nvGrpSpPr>
          <p:grpSpPr>
            <a:xfrm>
              <a:off x="660400" y="1959178"/>
              <a:ext cx="3493913" cy="2403813"/>
              <a:chOff x="673100" y="1959176"/>
              <a:chExt cx="3493913" cy="2403813"/>
            </a:xfrm>
          </p:grpSpPr>
          <p:grpSp>
            <p:nvGrpSpPr>
              <p:cNvPr id="630" name="组合 629">
                <a:extLst>
                  <a:ext uri="{FF2B5EF4-FFF2-40B4-BE49-F238E27FC236}">
                    <a16:creationId xmlns:a16="http://schemas.microsoft.com/office/drawing/2014/main" id="{510829D3-93DD-45B8-B4CA-857E2EF8EBCC}"/>
                  </a:ext>
                </a:extLst>
              </p:cNvPr>
              <p:cNvGrpSpPr/>
              <p:nvPr/>
            </p:nvGrpSpPr>
            <p:grpSpPr>
              <a:xfrm>
                <a:off x="673100" y="1959176"/>
                <a:ext cx="3493913" cy="2403813"/>
                <a:chOff x="673100" y="1959176"/>
                <a:chExt cx="3493913" cy="2403813"/>
              </a:xfrm>
            </p:grpSpPr>
            <p:sp>
              <p:nvSpPr>
                <p:cNvPr id="631" name="Freeform 6">
                  <a:extLst>
                    <a:ext uri="{FF2B5EF4-FFF2-40B4-BE49-F238E27FC236}">
                      <a16:creationId xmlns:a16="http://schemas.microsoft.com/office/drawing/2014/main" id="{72294BB5-13DA-4B6E-865D-2BD4E411B558}"/>
                    </a:ext>
                  </a:extLst>
                </p:cNvPr>
                <p:cNvSpPr>
                  <a:spLocks/>
                </p:cNvSpPr>
                <p:nvPr/>
              </p:nvSpPr>
              <p:spPr bwMode="auto">
                <a:xfrm>
                  <a:off x="673100" y="1959176"/>
                  <a:ext cx="3493913" cy="2403813"/>
                </a:xfrm>
                <a:prstGeom prst="rect">
                  <a:avLst/>
                </a:prstGeom>
                <a:gradFill>
                  <a:gsLst>
                    <a:gs pos="83000">
                      <a:schemeClr val="bg1"/>
                    </a:gs>
                    <a:gs pos="100000">
                      <a:schemeClr val="bg1">
                        <a:alpha val="0"/>
                      </a:schemeClr>
                    </a:gs>
                  </a:gsLst>
                  <a:lin ang="5400000" scaled="1"/>
                </a:gradFill>
                <a:ln w="9525">
                  <a:noFill/>
                  <a:round/>
                  <a:headEnd/>
                  <a:tailEnd/>
                </a:ln>
                <a:effectLst>
                  <a:outerShdw blurRad="63500" sx="102000" sy="102000" algn="ctr" rotWithShape="0">
                    <a:srgbClr val="E7E5EA">
                      <a:alpha val="50000"/>
                    </a:srgbClr>
                  </a:outerShdw>
                </a:effectLst>
              </p:spPr>
              <p:txBody>
                <a:bodyPr vert="horz" wrap="square" lIns="91440" tIns="45720" rIns="91440" bIns="45720" numCol="1" anchor="t" anchorCtr="0" compatLnSpc="1">
                  <a:prstTxWarp prst="textNoShape">
                    <a:avLst/>
                  </a:prstTxWarp>
                </a:bodyPr>
                <a:lstStyle/>
                <a:p>
                  <a:endParaRPr lang="zh-CN" altLang="en-US" dirty="0"/>
                </a:p>
              </p:txBody>
            </p:sp>
            <p:sp>
              <p:nvSpPr>
                <p:cNvPr id="632" name="矩形: 圆角 631">
                  <a:extLst>
                    <a:ext uri="{FF2B5EF4-FFF2-40B4-BE49-F238E27FC236}">
                      <a16:creationId xmlns:a16="http://schemas.microsoft.com/office/drawing/2014/main" id="{B0A9673E-E45E-40E8-8394-D4D234EB83B1}"/>
                    </a:ext>
                  </a:extLst>
                </p:cNvPr>
                <p:cNvSpPr>
                  <a:spLocks noChangeAspect="1"/>
                </p:cNvSpPr>
                <p:nvPr/>
              </p:nvSpPr>
              <p:spPr>
                <a:xfrm>
                  <a:off x="810452" y="2742993"/>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33" name="Rectangle 8">
                  <a:extLst>
                    <a:ext uri="{FF2B5EF4-FFF2-40B4-BE49-F238E27FC236}">
                      <a16:creationId xmlns:a16="http://schemas.microsoft.com/office/drawing/2014/main" id="{2DF9B9B3-2C87-4FB7-B3F8-0991D49AA9E1}"/>
                    </a:ext>
                  </a:extLst>
                </p:cNvPr>
                <p:cNvSpPr>
                  <a:spLocks noChangeArrowheads="1"/>
                </p:cNvSpPr>
                <p:nvPr/>
              </p:nvSpPr>
              <p:spPr bwMode="auto">
                <a:xfrm>
                  <a:off x="810454" y="2228518"/>
                  <a:ext cx="3240163" cy="311711"/>
                </a:xfrm>
                <a:prstGeom prst="rect">
                  <a:avLst/>
                </a:prstGeom>
                <a:solidFill>
                  <a:srgbClr val="F0EE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4" name="Rectangle 9">
                  <a:extLst>
                    <a:ext uri="{FF2B5EF4-FFF2-40B4-BE49-F238E27FC236}">
                      <a16:creationId xmlns:a16="http://schemas.microsoft.com/office/drawing/2014/main" id="{F1ABC1A6-AE5D-408B-A4FD-9442DE6B2C82}"/>
                    </a:ext>
                  </a:extLst>
                </p:cNvPr>
                <p:cNvSpPr>
                  <a:spLocks noChangeArrowheads="1"/>
                </p:cNvSpPr>
                <p:nvPr/>
              </p:nvSpPr>
              <p:spPr bwMode="auto">
                <a:xfrm>
                  <a:off x="810454" y="2228518"/>
                  <a:ext cx="3240163" cy="181579"/>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5" name="Oval 14">
                  <a:extLst>
                    <a:ext uri="{FF2B5EF4-FFF2-40B4-BE49-F238E27FC236}">
                      <a16:creationId xmlns:a16="http://schemas.microsoft.com/office/drawing/2014/main" id="{596E97CB-AB40-4317-A22D-F6D78AB0F39B}"/>
                    </a:ext>
                  </a:extLst>
                </p:cNvPr>
                <p:cNvSpPr>
                  <a:spLocks noChangeArrowheads="1"/>
                </p:cNvSpPr>
                <p:nvPr/>
              </p:nvSpPr>
              <p:spPr bwMode="auto">
                <a:xfrm>
                  <a:off x="1171610" y="2098386"/>
                  <a:ext cx="59552"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6" name="Oval 15">
                  <a:extLst>
                    <a:ext uri="{FF2B5EF4-FFF2-40B4-BE49-F238E27FC236}">
                      <a16:creationId xmlns:a16="http://schemas.microsoft.com/office/drawing/2014/main" id="{D75A818A-89BB-43FB-8B83-1FD85B898D84}"/>
                    </a:ext>
                  </a:extLst>
                </p:cNvPr>
                <p:cNvSpPr>
                  <a:spLocks noChangeArrowheads="1"/>
                </p:cNvSpPr>
                <p:nvPr/>
              </p:nvSpPr>
              <p:spPr bwMode="auto">
                <a:xfrm>
                  <a:off x="1276307"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7" name="Oval 16">
                  <a:extLst>
                    <a:ext uri="{FF2B5EF4-FFF2-40B4-BE49-F238E27FC236}">
                      <a16:creationId xmlns:a16="http://schemas.microsoft.com/office/drawing/2014/main" id="{7DD10C7C-7BA7-4453-B2C4-FD8894F5B431}"/>
                    </a:ext>
                  </a:extLst>
                </p:cNvPr>
                <p:cNvSpPr>
                  <a:spLocks noChangeArrowheads="1"/>
                </p:cNvSpPr>
                <p:nvPr/>
              </p:nvSpPr>
              <p:spPr bwMode="auto">
                <a:xfrm>
                  <a:off x="1381003"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8" name="Freeform 18">
                  <a:extLst>
                    <a:ext uri="{FF2B5EF4-FFF2-40B4-BE49-F238E27FC236}">
                      <a16:creationId xmlns:a16="http://schemas.microsoft.com/office/drawing/2014/main" id="{67CF1F31-08E2-4A01-993C-B31C6A9CB311}"/>
                    </a:ext>
                  </a:extLst>
                </p:cNvPr>
                <p:cNvSpPr>
                  <a:spLocks/>
                </p:cNvSpPr>
                <p:nvPr/>
              </p:nvSpPr>
              <p:spPr bwMode="auto">
                <a:xfrm>
                  <a:off x="1615371" y="2262817"/>
                  <a:ext cx="505234" cy="164430"/>
                </a:xfrm>
                <a:custGeom>
                  <a:avLst/>
                  <a:gdLst>
                    <a:gd name="T0" fmla="*/ 520 w 547"/>
                    <a:gd name="T1" fmla="*/ 170 h 170"/>
                    <a:gd name="T2" fmla="*/ 27 w 547"/>
                    <a:gd name="T3" fmla="*/ 170 h 170"/>
                    <a:gd name="T4" fmla="*/ 0 w 547"/>
                    <a:gd name="T5" fmla="*/ 143 h 170"/>
                    <a:gd name="T6" fmla="*/ 0 w 547"/>
                    <a:gd name="T7" fmla="*/ 27 h 170"/>
                    <a:gd name="T8" fmla="*/ 27 w 547"/>
                    <a:gd name="T9" fmla="*/ 0 h 170"/>
                    <a:gd name="T10" fmla="*/ 520 w 547"/>
                    <a:gd name="T11" fmla="*/ 0 h 170"/>
                    <a:gd name="T12" fmla="*/ 547 w 547"/>
                    <a:gd name="T13" fmla="*/ 27 h 170"/>
                    <a:gd name="T14" fmla="*/ 547 w 547"/>
                    <a:gd name="T15" fmla="*/ 143 h 170"/>
                    <a:gd name="T16" fmla="*/ 520 w 547"/>
                    <a:gd name="T17"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7" h="170">
                      <a:moveTo>
                        <a:pt x="520" y="170"/>
                      </a:moveTo>
                      <a:cubicBezTo>
                        <a:pt x="27" y="170"/>
                        <a:pt x="27" y="170"/>
                        <a:pt x="27" y="170"/>
                      </a:cubicBezTo>
                      <a:cubicBezTo>
                        <a:pt x="12" y="170"/>
                        <a:pt x="0" y="158"/>
                        <a:pt x="0" y="143"/>
                      </a:cubicBezTo>
                      <a:cubicBezTo>
                        <a:pt x="0" y="27"/>
                        <a:pt x="0" y="27"/>
                        <a:pt x="0" y="27"/>
                      </a:cubicBezTo>
                      <a:cubicBezTo>
                        <a:pt x="0" y="12"/>
                        <a:pt x="12" y="0"/>
                        <a:pt x="27" y="0"/>
                      </a:cubicBezTo>
                      <a:cubicBezTo>
                        <a:pt x="520" y="0"/>
                        <a:pt x="520" y="0"/>
                        <a:pt x="520" y="0"/>
                      </a:cubicBezTo>
                      <a:cubicBezTo>
                        <a:pt x="535" y="0"/>
                        <a:pt x="547" y="12"/>
                        <a:pt x="547" y="27"/>
                      </a:cubicBezTo>
                      <a:cubicBezTo>
                        <a:pt x="547" y="143"/>
                        <a:pt x="547" y="143"/>
                        <a:pt x="547" y="143"/>
                      </a:cubicBezTo>
                      <a:cubicBezTo>
                        <a:pt x="547" y="158"/>
                        <a:pt x="535" y="170"/>
                        <a:pt x="520" y="170"/>
                      </a:cubicBezTo>
                      <a:close/>
                    </a:path>
                  </a:pathLst>
                </a:cu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39" name="Rectangle 19">
                  <a:extLst>
                    <a:ext uri="{FF2B5EF4-FFF2-40B4-BE49-F238E27FC236}">
                      <a16:creationId xmlns:a16="http://schemas.microsoft.com/office/drawing/2014/main" id="{841C6BD3-6051-4CC5-8012-F63265A7490C}"/>
                    </a:ext>
                  </a:extLst>
                </p:cNvPr>
                <p:cNvSpPr>
                  <a:spLocks noChangeArrowheads="1"/>
                </p:cNvSpPr>
                <p:nvPr/>
              </p:nvSpPr>
              <p:spPr bwMode="auto">
                <a:xfrm>
                  <a:off x="1737357" y="2320316"/>
                  <a:ext cx="243973" cy="49430"/>
                </a:xfrm>
                <a:prstGeom prst="rect">
                  <a:avLst/>
                </a:prstGeom>
                <a:solidFill>
                  <a:srgbClr val="CFCB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0" name="Freeform 20">
                  <a:extLst>
                    <a:ext uri="{FF2B5EF4-FFF2-40B4-BE49-F238E27FC236}">
                      <a16:creationId xmlns:a16="http://schemas.microsoft.com/office/drawing/2014/main" id="{D0B48CBB-7BBA-4DC2-92BE-77F3A8AE7CC7}"/>
                    </a:ext>
                  </a:extLst>
                </p:cNvPr>
                <p:cNvSpPr>
                  <a:spLocks/>
                </p:cNvSpPr>
                <p:nvPr/>
              </p:nvSpPr>
              <p:spPr bwMode="auto">
                <a:xfrm>
                  <a:off x="1139912" y="2306193"/>
                  <a:ext cx="232445" cy="49430"/>
                </a:xfrm>
                <a:custGeom>
                  <a:avLst/>
                  <a:gdLst>
                    <a:gd name="T0" fmla="*/ 227 w 251"/>
                    <a:gd name="T1" fmla="*/ 0 h 51"/>
                    <a:gd name="T2" fmla="*/ 24 w 251"/>
                    <a:gd name="T3" fmla="*/ 0 h 51"/>
                    <a:gd name="T4" fmla="*/ 0 w 251"/>
                    <a:gd name="T5" fmla="*/ 24 h 51"/>
                    <a:gd name="T6" fmla="*/ 0 w 251"/>
                    <a:gd name="T7" fmla="*/ 27 h 51"/>
                    <a:gd name="T8" fmla="*/ 24 w 251"/>
                    <a:gd name="T9" fmla="*/ 51 h 51"/>
                    <a:gd name="T10" fmla="*/ 227 w 251"/>
                    <a:gd name="T11" fmla="*/ 51 h 51"/>
                    <a:gd name="T12" fmla="*/ 251 w 251"/>
                    <a:gd name="T13" fmla="*/ 27 h 51"/>
                    <a:gd name="T14" fmla="*/ 251 w 251"/>
                    <a:gd name="T15" fmla="*/ 24 h 51"/>
                    <a:gd name="T16" fmla="*/ 227 w 251"/>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1" y="41"/>
                        <a:pt x="251" y="27"/>
                      </a:cubicBezTo>
                      <a:cubicBezTo>
                        <a:pt x="251" y="24"/>
                        <a:pt x="251" y="24"/>
                        <a:pt x="251" y="24"/>
                      </a:cubicBezTo>
                      <a:cubicBezTo>
                        <a:pt x="251"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1" name="Freeform 21">
                  <a:extLst>
                    <a:ext uri="{FF2B5EF4-FFF2-40B4-BE49-F238E27FC236}">
                      <a16:creationId xmlns:a16="http://schemas.microsoft.com/office/drawing/2014/main" id="{D77522F3-359C-4A76-8CFB-E98210318674}"/>
                    </a:ext>
                  </a:extLst>
                </p:cNvPr>
                <p:cNvSpPr>
                  <a:spLocks/>
                </p:cNvSpPr>
                <p:nvPr/>
              </p:nvSpPr>
              <p:spPr bwMode="auto">
                <a:xfrm>
                  <a:off x="2317512"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0" y="0"/>
                        <a:pt x="0" y="11"/>
                        <a:pt x="0" y="24"/>
                      </a:cubicBezTo>
                      <a:cubicBezTo>
                        <a:pt x="0" y="27"/>
                        <a:pt x="0" y="27"/>
                        <a:pt x="0" y="27"/>
                      </a:cubicBezTo>
                      <a:cubicBezTo>
                        <a:pt x="0" y="41"/>
                        <a:pt x="10" y="51"/>
                        <a:pt x="24" y="51"/>
                      </a:cubicBezTo>
                      <a:cubicBezTo>
                        <a:pt x="226" y="51"/>
                        <a:pt x="226" y="51"/>
                        <a:pt x="226" y="51"/>
                      </a:cubicBezTo>
                      <a:cubicBezTo>
                        <a:pt x="239" y="51"/>
                        <a:pt x="250" y="41"/>
                        <a:pt x="250" y="27"/>
                      </a:cubicBezTo>
                      <a:cubicBezTo>
                        <a:pt x="250" y="24"/>
                        <a:pt x="250" y="24"/>
                        <a:pt x="250" y="24"/>
                      </a:cubicBezTo>
                      <a:cubicBezTo>
                        <a:pt x="250" y="11"/>
                        <a:pt x="239"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2" name="Freeform 22">
                  <a:extLst>
                    <a:ext uri="{FF2B5EF4-FFF2-40B4-BE49-F238E27FC236}">
                      <a16:creationId xmlns:a16="http://schemas.microsoft.com/office/drawing/2014/main" id="{D29031B0-D856-4AC0-A389-2000EA566C1B}"/>
                    </a:ext>
                  </a:extLst>
                </p:cNvPr>
                <p:cNvSpPr>
                  <a:spLocks/>
                </p:cNvSpPr>
                <p:nvPr/>
              </p:nvSpPr>
              <p:spPr bwMode="auto">
                <a:xfrm>
                  <a:off x="2757430"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1" y="0"/>
                        <a:pt x="0" y="11"/>
                        <a:pt x="0" y="24"/>
                      </a:cubicBezTo>
                      <a:cubicBezTo>
                        <a:pt x="0" y="27"/>
                        <a:pt x="0" y="27"/>
                        <a:pt x="0" y="27"/>
                      </a:cubicBezTo>
                      <a:cubicBezTo>
                        <a:pt x="0" y="41"/>
                        <a:pt x="11" y="51"/>
                        <a:pt x="24" y="51"/>
                      </a:cubicBezTo>
                      <a:cubicBezTo>
                        <a:pt x="226" y="51"/>
                        <a:pt x="226" y="51"/>
                        <a:pt x="226" y="51"/>
                      </a:cubicBezTo>
                      <a:cubicBezTo>
                        <a:pt x="240" y="51"/>
                        <a:pt x="250" y="41"/>
                        <a:pt x="250" y="27"/>
                      </a:cubicBezTo>
                      <a:cubicBezTo>
                        <a:pt x="250" y="24"/>
                        <a:pt x="250" y="24"/>
                        <a:pt x="250" y="24"/>
                      </a:cubicBezTo>
                      <a:cubicBezTo>
                        <a:pt x="250" y="11"/>
                        <a:pt x="240"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3" name="Freeform 23">
                  <a:extLst>
                    <a:ext uri="{FF2B5EF4-FFF2-40B4-BE49-F238E27FC236}">
                      <a16:creationId xmlns:a16="http://schemas.microsoft.com/office/drawing/2014/main" id="{FE055015-7E94-4650-A93E-2EB94EA8FCFE}"/>
                    </a:ext>
                  </a:extLst>
                </p:cNvPr>
                <p:cNvSpPr>
                  <a:spLocks/>
                </p:cNvSpPr>
                <p:nvPr/>
              </p:nvSpPr>
              <p:spPr bwMode="auto">
                <a:xfrm>
                  <a:off x="3197349" y="2306193"/>
                  <a:ext cx="231486" cy="49430"/>
                </a:xfrm>
                <a:custGeom>
                  <a:avLst/>
                  <a:gdLst>
                    <a:gd name="T0" fmla="*/ 227 w 250"/>
                    <a:gd name="T1" fmla="*/ 0 h 51"/>
                    <a:gd name="T2" fmla="*/ 24 w 250"/>
                    <a:gd name="T3" fmla="*/ 0 h 51"/>
                    <a:gd name="T4" fmla="*/ 0 w 250"/>
                    <a:gd name="T5" fmla="*/ 24 h 51"/>
                    <a:gd name="T6" fmla="*/ 0 w 250"/>
                    <a:gd name="T7" fmla="*/ 27 h 51"/>
                    <a:gd name="T8" fmla="*/ 24 w 250"/>
                    <a:gd name="T9" fmla="*/ 51 h 51"/>
                    <a:gd name="T10" fmla="*/ 227 w 250"/>
                    <a:gd name="T11" fmla="*/ 51 h 51"/>
                    <a:gd name="T12" fmla="*/ 250 w 250"/>
                    <a:gd name="T13" fmla="*/ 27 h 51"/>
                    <a:gd name="T14" fmla="*/ 250 w 250"/>
                    <a:gd name="T15" fmla="*/ 24 h 51"/>
                    <a:gd name="T16" fmla="*/ 227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0" y="41"/>
                        <a:pt x="250" y="27"/>
                      </a:cubicBezTo>
                      <a:cubicBezTo>
                        <a:pt x="250" y="24"/>
                        <a:pt x="250" y="24"/>
                        <a:pt x="250" y="24"/>
                      </a:cubicBezTo>
                      <a:cubicBezTo>
                        <a:pt x="250"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44" name="矩形: 圆角 643">
                  <a:extLst>
                    <a:ext uri="{FF2B5EF4-FFF2-40B4-BE49-F238E27FC236}">
                      <a16:creationId xmlns:a16="http://schemas.microsoft.com/office/drawing/2014/main" id="{A7E978AF-0551-4504-BBDB-E5F72BFA97CA}"/>
                    </a:ext>
                  </a:extLst>
                </p:cNvPr>
                <p:cNvSpPr>
                  <a:spLocks noChangeAspect="1"/>
                </p:cNvSpPr>
                <p:nvPr/>
              </p:nvSpPr>
              <p:spPr>
                <a:xfrm>
                  <a:off x="810452" y="3480441"/>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45" name="矩形: 圆角 644">
                  <a:extLst>
                    <a:ext uri="{FF2B5EF4-FFF2-40B4-BE49-F238E27FC236}">
                      <a16:creationId xmlns:a16="http://schemas.microsoft.com/office/drawing/2014/main" id="{1D92DB09-1A26-43BD-AC9B-598C9F3BAB5C}"/>
                    </a:ext>
                  </a:extLst>
                </p:cNvPr>
                <p:cNvSpPr>
                  <a:spLocks noChangeAspect="1"/>
                </p:cNvSpPr>
                <p:nvPr/>
              </p:nvSpPr>
              <p:spPr>
                <a:xfrm>
                  <a:off x="810452" y="3849165"/>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46" name="矩形: 圆角 645">
                  <a:extLst>
                    <a:ext uri="{FF2B5EF4-FFF2-40B4-BE49-F238E27FC236}">
                      <a16:creationId xmlns:a16="http://schemas.microsoft.com/office/drawing/2014/main" id="{B292DAEA-71EC-4C54-BF5B-3F603C828145}"/>
                    </a:ext>
                  </a:extLst>
                </p:cNvPr>
                <p:cNvSpPr>
                  <a:spLocks noChangeAspect="1"/>
                </p:cNvSpPr>
                <p:nvPr/>
              </p:nvSpPr>
              <p:spPr>
                <a:xfrm>
                  <a:off x="810452" y="4216750"/>
                  <a:ext cx="526366" cy="127814"/>
                </a:xfrm>
                <a:prstGeom prst="roundRect">
                  <a:avLst>
                    <a:gd name="adj" fmla="val 14540"/>
                  </a:avLst>
                </a:prstGeom>
                <a:gradFill>
                  <a:gsLst>
                    <a:gs pos="8000">
                      <a:srgbClr val="F0EEF2"/>
                    </a:gs>
                    <a:gs pos="100000">
                      <a:srgbClr val="F0EEF2">
                        <a:alpha val="0"/>
                      </a:srgbClr>
                    </a:gs>
                  </a:gsLst>
                  <a:lin ang="5400000" scaled="1"/>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47" name="矩形: 圆角 646">
                  <a:extLst>
                    <a:ext uri="{FF2B5EF4-FFF2-40B4-BE49-F238E27FC236}">
                      <a16:creationId xmlns:a16="http://schemas.microsoft.com/office/drawing/2014/main" id="{FC5AB78D-1183-44FB-B882-A5C05D3FAEE8}"/>
                    </a:ext>
                  </a:extLst>
                </p:cNvPr>
                <p:cNvSpPr>
                  <a:spLocks noChangeAspect="1"/>
                </p:cNvSpPr>
                <p:nvPr/>
              </p:nvSpPr>
              <p:spPr>
                <a:xfrm>
                  <a:off x="1448859" y="2742992"/>
                  <a:ext cx="2578310" cy="1523165"/>
                </a:xfrm>
                <a:prstGeom prst="roundRect">
                  <a:avLst>
                    <a:gd name="adj" fmla="val 2829"/>
                  </a:avLst>
                </a:prstGeom>
                <a:noFill/>
                <a:ln w="25400">
                  <a:gradFill>
                    <a:gsLst>
                      <a:gs pos="62000">
                        <a:srgbClr val="F0EEF2"/>
                      </a:gs>
                      <a:gs pos="100000">
                        <a:srgbClr val="F0EEF2">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48" name="矩形: 圆角 647">
                  <a:extLst>
                    <a:ext uri="{FF2B5EF4-FFF2-40B4-BE49-F238E27FC236}">
                      <a16:creationId xmlns:a16="http://schemas.microsoft.com/office/drawing/2014/main" id="{E7793187-92B2-493B-8B2F-C1D87DCE8C84}"/>
                    </a:ext>
                  </a:extLst>
                </p:cNvPr>
                <p:cNvSpPr>
                  <a:spLocks noChangeAspect="1"/>
                </p:cNvSpPr>
                <p:nvPr/>
              </p:nvSpPr>
              <p:spPr>
                <a:xfrm>
                  <a:off x="810452" y="3111717"/>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9" name="组合 8">
                <a:extLst>
                  <a:ext uri="{FF2B5EF4-FFF2-40B4-BE49-F238E27FC236}">
                    <a16:creationId xmlns:a16="http://schemas.microsoft.com/office/drawing/2014/main" id="{276AC502-71BC-4226-8EC2-9CE0C1B80C6A}"/>
                  </a:ext>
                </a:extLst>
              </p:cNvPr>
              <p:cNvGrpSpPr/>
              <p:nvPr/>
            </p:nvGrpSpPr>
            <p:grpSpPr>
              <a:xfrm>
                <a:off x="1642158" y="3169834"/>
                <a:ext cx="2158596" cy="669284"/>
                <a:chOff x="1642158" y="3169834"/>
                <a:chExt cx="2158596" cy="669284"/>
              </a:xfrm>
            </p:grpSpPr>
            <p:sp>
              <p:nvSpPr>
                <p:cNvPr id="420" name="矩形 419">
                  <a:extLst>
                    <a:ext uri="{FF2B5EF4-FFF2-40B4-BE49-F238E27FC236}">
                      <a16:creationId xmlns:a16="http://schemas.microsoft.com/office/drawing/2014/main" id="{B63E4F93-58FC-4CD9-A34C-1104C0B05951}"/>
                    </a:ext>
                  </a:extLst>
                </p:cNvPr>
                <p:cNvSpPr/>
                <p:nvPr/>
              </p:nvSpPr>
              <p:spPr>
                <a:xfrm>
                  <a:off x="1658305" y="3180638"/>
                  <a:ext cx="2142449" cy="109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a:extLst>
                    <a:ext uri="{FF2B5EF4-FFF2-40B4-BE49-F238E27FC236}">
                      <a16:creationId xmlns:a16="http://schemas.microsoft.com/office/drawing/2014/main" id="{2745541B-888E-4007-BA79-52D8C8B54A33}"/>
                    </a:ext>
                  </a:extLst>
                </p:cNvPr>
                <p:cNvGrpSpPr/>
                <p:nvPr/>
              </p:nvGrpSpPr>
              <p:grpSpPr>
                <a:xfrm>
                  <a:off x="1687146" y="3211004"/>
                  <a:ext cx="2101734" cy="587141"/>
                  <a:chOff x="1633218" y="3294045"/>
                  <a:chExt cx="2101734" cy="587141"/>
                </a:xfrm>
              </p:grpSpPr>
              <p:sp>
                <p:nvSpPr>
                  <p:cNvPr id="125" name="圆角矩形 13">
                    <a:extLst>
                      <a:ext uri="{FF2B5EF4-FFF2-40B4-BE49-F238E27FC236}">
                        <a16:creationId xmlns:a16="http://schemas.microsoft.com/office/drawing/2014/main" id="{488858F3-69A3-4E36-933E-A60BB21CB6F5}"/>
                      </a:ext>
                    </a:extLst>
                  </p:cNvPr>
                  <p:cNvSpPr/>
                  <p:nvPr/>
                </p:nvSpPr>
                <p:spPr>
                  <a:xfrm>
                    <a:off x="1633218" y="3294045"/>
                    <a:ext cx="875309" cy="587141"/>
                  </a:xfrm>
                  <a:prstGeom prst="roundRect">
                    <a:avLst>
                      <a:gd name="adj" fmla="val 8038"/>
                    </a:avLst>
                  </a:prstGeom>
                  <a:pattFill prst="pct5">
                    <a:fgClr>
                      <a:srgbClr val="867D98">
                        <a:lumMod val="20000"/>
                        <a:lumOff val="80000"/>
                      </a:srgbClr>
                    </a:fgClr>
                    <a:bgClr>
                      <a:srgbClr val="ADB5BF"/>
                    </a:bgClr>
                  </a:patt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latin typeface="Arial"/>
                      <a:ea typeface="微软雅黑"/>
                    </a:endParaRPr>
                  </a:p>
                </p:txBody>
              </p:sp>
              <p:grpSp>
                <p:nvGrpSpPr>
                  <p:cNvPr id="144" name="组合 143">
                    <a:extLst>
                      <a:ext uri="{FF2B5EF4-FFF2-40B4-BE49-F238E27FC236}">
                        <a16:creationId xmlns:a16="http://schemas.microsoft.com/office/drawing/2014/main" id="{428E477C-F4CA-49FF-BCAA-14A401D6124F}"/>
                      </a:ext>
                    </a:extLst>
                  </p:cNvPr>
                  <p:cNvGrpSpPr/>
                  <p:nvPr/>
                </p:nvGrpSpPr>
                <p:grpSpPr>
                  <a:xfrm>
                    <a:off x="2634832" y="3294045"/>
                    <a:ext cx="1100120" cy="587141"/>
                    <a:chOff x="1703214" y="3185928"/>
                    <a:chExt cx="582258" cy="521425"/>
                  </a:xfrm>
                </p:grpSpPr>
                <p:sp>
                  <p:nvSpPr>
                    <p:cNvPr id="145" name="矩形 144">
                      <a:extLst>
                        <a:ext uri="{FF2B5EF4-FFF2-40B4-BE49-F238E27FC236}">
                          <a16:creationId xmlns:a16="http://schemas.microsoft.com/office/drawing/2014/main" id="{249614F1-31F8-42D0-BCAF-3758E46C4D47}"/>
                        </a:ext>
                      </a:extLst>
                    </p:cNvPr>
                    <p:cNvSpPr/>
                    <p:nvPr/>
                  </p:nvSpPr>
                  <p:spPr>
                    <a:xfrm>
                      <a:off x="1703214" y="3185928"/>
                      <a:ext cx="582258"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6" name="矩形 145">
                      <a:extLst>
                        <a:ext uri="{FF2B5EF4-FFF2-40B4-BE49-F238E27FC236}">
                          <a16:creationId xmlns:a16="http://schemas.microsoft.com/office/drawing/2014/main" id="{184CA460-5482-4CA9-949D-41F2E9F5C978}"/>
                        </a:ext>
                      </a:extLst>
                    </p:cNvPr>
                    <p:cNvSpPr/>
                    <p:nvPr/>
                  </p:nvSpPr>
                  <p:spPr>
                    <a:xfrm>
                      <a:off x="1703214" y="3388853"/>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1" name="矩形 150">
                      <a:extLst>
                        <a:ext uri="{FF2B5EF4-FFF2-40B4-BE49-F238E27FC236}">
                          <a16:creationId xmlns:a16="http://schemas.microsoft.com/office/drawing/2014/main" id="{8F9D1724-52B7-4FFD-845E-8DBA04B24E52}"/>
                        </a:ext>
                      </a:extLst>
                    </p:cNvPr>
                    <p:cNvSpPr/>
                    <p:nvPr/>
                  </p:nvSpPr>
                  <p:spPr>
                    <a:xfrm>
                      <a:off x="1703214" y="3602089"/>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69" name="组合 168">
                  <a:extLst>
                    <a:ext uri="{FF2B5EF4-FFF2-40B4-BE49-F238E27FC236}">
                      <a16:creationId xmlns:a16="http://schemas.microsoft.com/office/drawing/2014/main" id="{EC3F73D4-F515-4140-8158-87AE57BCA18E}"/>
                    </a:ext>
                  </a:extLst>
                </p:cNvPr>
                <p:cNvGrpSpPr/>
                <p:nvPr/>
              </p:nvGrpSpPr>
              <p:grpSpPr>
                <a:xfrm>
                  <a:off x="1642158" y="3169834"/>
                  <a:ext cx="956891" cy="669284"/>
                  <a:chOff x="4979129" y="5045363"/>
                  <a:chExt cx="526932" cy="368557"/>
                </a:xfrm>
              </p:grpSpPr>
              <p:sp>
                <p:nvSpPr>
                  <p:cNvPr id="170" name="矩形 169">
                    <a:extLst>
                      <a:ext uri="{FF2B5EF4-FFF2-40B4-BE49-F238E27FC236}">
                        <a16:creationId xmlns:a16="http://schemas.microsoft.com/office/drawing/2014/main" id="{E1A6343C-E9AF-4F6B-8807-64C6D3898212}"/>
                      </a:ext>
                    </a:extLst>
                  </p:cNvPr>
                  <p:cNvSpPr/>
                  <p:nvPr/>
                </p:nvSpPr>
                <p:spPr>
                  <a:xfrm>
                    <a:off x="5001992" y="5068224"/>
                    <a:ext cx="481727" cy="323135"/>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71" name="椭圆 170">
                    <a:extLst>
                      <a:ext uri="{FF2B5EF4-FFF2-40B4-BE49-F238E27FC236}">
                        <a16:creationId xmlns:a16="http://schemas.microsoft.com/office/drawing/2014/main" id="{369817C5-79D9-4864-8C51-E8A19B7DA008}"/>
                      </a:ext>
                    </a:extLst>
                  </p:cNvPr>
                  <p:cNvSpPr/>
                  <p:nvPr/>
                </p:nvSpPr>
                <p:spPr>
                  <a:xfrm flipH="1">
                    <a:off x="4979129" y="5045363"/>
                    <a:ext cx="45720" cy="45720"/>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椭圆 171">
                    <a:extLst>
                      <a:ext uri="{FF2B5EF4-FFF2-40B4-BE49-F238E27FC236}">
                        <a16:creationId xmlns:a16="http://schemas.microsoft.com/office/drawing/2014/main" id="{0264495B-17CB-4E7B-BFE8-5DF7A0249796}"/>
                      </a:ext>
                    </a:extLst>
                  </p:cNvPr>
                  <p:cNvSpPr/>
                  <p:nvPr/>
                </p:nvSpPr>
                <p:spPr>
                  <a:xfrm flipH="1">
                    <a:off x="5219995" y="5045363"/>
                    <a:ext cx="45720" cy="45720"/>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椭圆 172">
                    <a:extLst>
                      <a:ext uri="{FF2B5EF4-FFF2-40B4-BE49-F238E27FC236}">
                        <a16:creationId xmlns:a16="http://schemas.microsoft.com/office/drawing/2014/main" id="{07318BFA-8529-4CB7-A1DF-AE3F0CAF4B3B}"/>
                      </a:ext>
                    </a:extLst>
                  </p:cNvPr>
                  <p:cNvSpPr/>
                  <p:nvPr/>
                </p:nvSpPr>
                <p:spPr>
                  <a:xfrm flipH="1">
                    <a:off x="5460337" y="5045363"/>
                    <a:ext cx="45720" cy="45720"/>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椭圆 176">
                    <a:extLst>
                      <a:ext uri="{FF2B5EF4-FFF2-40B4-BE49-F238E27FC236}">
                        <a16:creationId xmlns:a16="http://schemas.microsoft.com/office/drawing/2014/main" id="{01C057E9-76C3-4DCD-B579-9BB383218B7D}"/>
                      </a:ext>
                    </a:extLst>
                  </p:cNvPr>
                  <p:cNvSpPr/>
                  <p:nvPr/>
                </p:nvSpPr>
                <p:spPr>
                  <a:xfrm flipH="1">
                    <a:off x="4979129" y="5206931"/>
                    <a:ext cx="45720" cy="45720"/>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椭圆 177">
                    <a:extLst>
                      <a:ext uri="{FF2B5EF4-FFF2-40B4-BE49-F238E27FC236}">
                        <a16:creationId xmlns:a16="http://schemas.microsoft.com/office/drawing/2014/main" id="{4D360A41-2751-4012-85FB-FB320C5FDC4E}"/>
                      </a:ext>
                    </a:extLst>
                  </p:cNvPr>
                  <p:cNvSpPr/>
                  <p:nvPr/>
                </p:nvSpPr>
                <p:spPr>
                  <a:xfrm flipH="1">
                    <a:off x="5460341" y="5206931"/>
                    <a:ext cx="45720" cy="45720"/>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椭圆 189">
                    <a:extLst>
                      <a:ext uri="{FF2B5EF4-FFF2-40B4-BE49-F238E27FC236}">
                        <a16:creationId xmlns:a16="http://schemas.microsoft.com/office/drawing/2014/main" id="{98AAFF81-4D05-4193-AD73-8D53438272E5}"/>
                      </a:ext>
                    </a:extLst>
                  </p:cNvPr>
                  <p:cNvSpPr/>
                  <p:nvPr/>
                </p:nvSpPr>
                <p:spPr>
                  <a:xfrm flipH="1">
                    <a:off x="4979129" y="5368200"/>
                    <a:ext cx="45720" cy="45720"/>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椭圆 190">
                    <a:extLst>
                      <a:ext uri="{FF2B5EF4-FFF2-40B4-BE49-F238E27FC236}">
                        <a16:creationId xmlns:a16="http://schemas.microsoft.com/office/drawing/2014/main" id="{51B80C2F-8B0A-4B59-A45E-11544A481C29}"/>
                      </a:ext>
                    </a:extLst>
                  </p:cNvPr>
                  <p:cNvSpPr/>
                  <p:nvPr/>
                </p:nvSpPr>
                <p:spPr>
                  <a:xfrm flipH="1">
                    <a:off x="5219995" y="5368198"/>
                    <a:ext cx="45720" cy="45720"/>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椭圆 191">
                    <a:extLst>
                      <a:ext uri="{FF2B5EF4-FFF2-40B4-BE49-F238E27FC236}">
                        <a16:creationId xmlns:a16="http://schemas.microsoft.com/office/drawing/2014/main" id="{2D68CCDA-A842-4953-913F-5D57DD0DA445}"/>
                      </a:ext>
                    </a:extLst>
                  </p:cNvPr>
                  <p:cNvSpPr/>
                  <p:nvPr/>
                </p:nvSpPr>
                <p:spPr>
                  <a:xfrm flipH="1">
                    <a:off x="5460337" y="5368198"/>
                    <a:ext cx="45720" cy="45720"/>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sp>
        <p:nvSpPr>
          <p:cNvPr id="211" name="矩形 210">
            <a:extLst>
              <a:ext uri="{FF2B5EF4-FFF2-40B4-BE49-F238E27FC236}">
                <a16:creationId xmlns:a16="http://schemas.microsoft.com/office/drawing/2014/main" id="{0510714D-1063-4116-9681-56D6C11586DB}"/>
              </a:ext>
            </a:extLst>
          </p:cNvPr>
          <p:cNvSpPr/>
          <p:nvPr/>
        </p:nvSpPr>
        <p:spPr>
          <a:xfrm>
            <a:off x="9010199" y="3180644"/>
            <a:ext cx="2142449" cy="109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a:extLst>
              <a:ext uri="{FF2B5EF4-FFF2-40B4-BE49-F238E27FC236}">
                <a16:creationId xmlns:a16="http://schemas.microsoft.com/office/drawing/2014/main" id="{956C0B5D-F5F6-4391-BA8D-37F22BE68FDA}"/>
              </a:ext>
            </a:extLst>
          </p:cNvPr>
          <p:cNvGrpSpPr/>
          <p:nvPr/>
        </p:nvGrpSpPr>
        <p:grpSpPr>
          <a:xfrm>
            <a:off x="8024987" y="1959178"/>
            <a:ext cx="3493913" cy="2403813"/>
            <a:chOff x="8024986" y="1959176"/>
            <a:chExt cx="3493913" cy="2403813"/>
          </a:xfrm>
        </p:grpSpPr>
        <p:grpSp>
          <p:nvGrpSpPr>
            <p:cNvPr id="608" name="组合 607">
              <a:extLst>
                <a:ext uri="{FF2B5EF4-FFF2-40B4-BE49-F238E27FC236}">
                  <a16:creationId xmlns:a16="http://schemas.microsoft.com/office/drawing/2014/main" id="{DCCD8EAC-8413-4950-94D6-6E1EB4F34DD5}"/>
                </a:ext>
              </a:extLst>
            </p:cNvPr>
            <p:cNvGrpSpPr/>
            <p:nvPr/>
          </p:nvGrpSpPr>
          <p:grpSpPr>
            <a:xfrm>
              <a:off x="8024986" y="1959176"/>
              <a:ext cx="3493913" cy="2403813"/>
              <a:chOff x="8024986" y="1959176"/>
              <a:chExt cx="3493913" cy="2403813"/>
            </a:xfrm>
          </p:grpSpPr>
          <p:sp>
            <p:nvSpPr>
              <p:cNvPr id="609" name="Freeform 6">
                <a:extLst>
                  <a:ext uri="{FF2B5EF4-FFF2-40B4-BE49-F238E27FC236}">
                    <a16:creationId xmlns:a16="http://schemas.microsoft.com/office/drawing/2014/main" id="{FF69F6C2-47FC-4959-84F0-F8BCB61C572F}"/>
                  </a:ext>
                </a:extLst>
              </p:cNvPr>
              <p:cNvSpPr>
                <a:spLocks/>
              </p:cNvSpPr>
              <p:nvPr/>
            </p:nvSpPr>
            <p:spPr bwMode="auto">
              <a:xfrm>
                <a:off x="8024986" y="1959176"/>
                <a:ext cx="3493913" cy="2403813"/>
              </a:xfrm>
              <a:prstGeom prst="rect">
                <a:avLst/>
              </a:prstGeom>
              <a:gradFill>
                <a:gsLst>
                  <a:gs pos="83000">
                    <a:schemeClr val="bg1"/>
                  </a:gs>
                  <a:gs pos="100000">
                    <a:schemeClr val="bg1">
                      <a:alpha val="0"/>
                    </a:schemeClr>
                  </a:gs>
                </a:gsLst>
                <a:lin ang="5400000" scaled="1"/>
              </a:gradFill>
              <a:ln w="9525">
                <a:noFill/>
                <a:round/>
                <a:headEnd/>
                <a:tailEnd/>
              </a:ln>
              <a:effectLst>
                <a:outerShdw blurRad="63500" sx="102000" sy="102000" algn="ctr" rotWithShape="0">
                  <a:srgbClr val="E7E5EA">
                    <a:alpha val="50000"/>
                  </a:srgbClr>
                </a:outerShdw>
              </a:effec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10" name="矩形: 圆角 609">
                <a:extLst>
                  <a:ext uri="{FF2B5EF4-FFF2-40B4-BE49-F238E27FC236}">
                    <a16:creationId xmlns:a16="http://schemas.microsoft.com/office/drawing/2014/main" id="{6C5B2963-ECA9-4700-AEF1-D4F9D0446EAE}"/>
                  </a:ext>
                </a:extLst>
              </p:cNvPr>
              <p:cNvSpPr>
                <a:spLocks noChangeAspect="1"/>
              </p:cNvSpPr>
              <p:nvPr/>
            </p:nvSpPr>
            <p:spPr>
              <a:xfrm>
                <a:off x="8162338" y="2742993"/>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11" name="Rectangle 8">
                <a:extLst>
                  <a:ext uri="{FF2B5EF4-FFF2-40B4-BE49-F238E27FC236}">
                    <a16:creationId xmlns:a16="http://schemas.microsoft.com/office/drawing/2014/main" id="{FC9BDBEC-A273-4FEB-892A-E0B9D85FAD0F}"/>
                  </a:ext>
                </a:extLst>
              </p:cNvPr>
              <p:cNvSpPr>
                <a:spLocks noChangeArrowheads="1"/>
              </p:cNvSpPr>
              <p:nvPr/>
            </p:nvSpPr>
            <p:spPr bwMode="auto">
              <a:xfrm>
                <a:off x="8162340" y="2228518"/>
                <a:ext cx="3240163" cy="311711"/>
              </a:xfrm>
              <a:prstGeom prst="rect">
                <a:avLst/>
              </a:prstGeom>
              <a:solidFill>
                <a:srgbClr val="F0EE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12" name="Rectangle 9">
                <a:extLst>
                  <a:ext uri="{FF2B5EF4-FFF2-40B4-BE49-F238E27FC236}">
                    <a16:creationId xmlns:a16="http://schemas.microsoft.com/office/drawing/2014/main" id="{9A98051B-AB98-43BD-8039-1C62FB08D8B8}"/>
                  </a:ext>
                </a:extLst>
              </p:cNvPr>
              <p:cNvSpPr>
                <a:spLocks noChangeArrowheads="1"/>
              </p:cNvSpPr>
              <p:nvPr/>
            </p:nvSpPr>
            <p:spPr bwMode="auto">
              <a:xfrm>
                <a:off x="8162340" y="2228518"/>
                <a:ext cx="3240163" cy="181579"/>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5" name="Oval 14">
                <a:extLst>
                  <a:ext uri="{FF2B5EF4-FFF2-40B4-BE49-F238E27FC236}">
                    <a16:creationId xmlns:a16="http://schemas.microsoft.com/office/drawing/2014/main" id="{471121A1-F8F1-44CB-8F2F-C0D1C37860A8}"/>
                  </a:ext>
                </a:extLst>
              </p:cNvPr>
              <p:cNvSpPr>
                <a:spLocks noChangeArrowheads="1"/>
              </p:cNvSpPr>
              <p:nvPr/>
            </p:nvSpPr>
            <p:spPr bwMode="auto">
              <a:xfrm>
                <a:off x="8523496" y="2098386"/>
                <a:ext cx="59552"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16" name="Oval 15">
                <a:extLst>
                  <a:ext uri="{FF2B5EF4-FFF2-40B4-BE49-F238E27FC236}">
                    <a16:creationId xmlns:a16="http://schemas.microsoft.com/office/drawing/2014/main" id="{A40A8446-7E8E-4B21-9495-3CF22B7C42C3}"/>
                  </a:ext>
                </a:extLst>
              </p:cNvPr>
              <p:cNvSpPr>
                <a:spLocks noChangeArrowheads="1"/>
              </p:cNvSpPr>
              <p:nvPr/>
            </p:nvSpPr>
            <p:spPr bwMode="auto">
              <a:xfrm>
                <a:off x="8628193"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17" name="Oval 16">
                <a:extLst>
                  <a:ext uri="{FF2B5EF4-FFF2-40B4-BE49-F238E27FC236}">
                    <a16:creationId xmlns:a16="http://schemas.microsoft.com/office/drawing/2014/main" id="{BE987962-30BE-4B9B-9CA4-6D7883091721}"/>
                  </a:ext>
                </a:extLst>
              </p:cNvPr>
              <p:cNvSpPr>
                <a:spLocks noChangeArrowheads="1"/>
              </p:cNvSpPr>
              <p:nvPr/>
            </p:nvSpPr>
            <p:spPr bwMode="auto">
              <a:xfrm>
                <a:off x="8732889"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19" name="Freeform 18">
                <a:extLst>
                  <a:ext uri="{FF2B5EF4-FFF2-40B4-BE49-F238E27FC236}">
                    <a16:creationId xmlns:a16="http://schemas.microsoft.com/office/drawing/2014/main" id="{30E2C5FC-33B1-47E5-AD36-4E6B4FAEBBCC}"/>
                  </a:ext>
                </a:extLst>
              </p:cNvPr>
              <p:cNvSpPr>
                <a:spLocks/>
              </p:cNvSpPr>
              <p:nvPr/>
            </p:nvSpPr>
            <p:spPr bwMode="auto">
              <a:xfrm>
                <a:off x="8967257" y="2262817"/>
                <a:ext cx="505234" cy="164430"/>
              </a:xfrm>
              <a:custGeom>
                <a:avLst/>
                <a:gdLst>
                  <a:gd name="T0" fmla="*/ 520 w 547"/>
                  <a:gd name="T1" fmla="*/ 170 h 170"/>
                  <a:gd name="T2" fmla="*/ 27 w 547"/>
                  <a:gd name="T3" fmla="*/ 170 h 170"/>
                  <a:gd name="T4" fmla="*/ 0 w 547"/>
                  <a:gd name="T5" fmla="*/ 143 h 170"/>
                  <a:gd name="T6" fmla="*/ 0 w 547"/>
                  <a:gd name="T7" fmla="*/ 27 h 170"/>
                  <a:gd name="T8" fmla="*/ 27 w 547"/>
                  <a:gd name="T9" fmla="*/ 0 h 170"/>
                  <a:gd name="T10" fmla="*/ 520 w 547"/>
                  <a:gd name="T11" fmla="*/ 0 h 170"/>
                  <a:gd name="T12" fmla="*/ 547 w 547"/>
                  <a:gd name="T13" fmla="*/ 27 h 170"/>
                  <a:gd name="T14" fmla="*/ 547 w 547"/>
                  <a:gd name="T15" fmla="*/ 143 h 170"/>
                  <a:gd name="T16" fmla="*/ 520 w 547"/>
                  <a:gd name="T17"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7" h="170">
                    <a:moveTo>
                      <a:pt x="520" y="170"/>
                    </a:moveTo>
                    <a:cubicBezTo>
                      <a:pt x="27" y="170"/>
                      <a:pt x="27" y="170"/>
                      <a:pt x="27" y="170"/>
                    </a:cubicBezTo>
                    <a:cubicBezTo>
                      <a:pt x="12" y="170"/>
                      <a:pt x="0" y="158"/>
                      <a:pt x="0" y="143"/>
                    </a:cubicBezTo>
                    <a:cubicBezTo>
                      <a:pt x="0" y="27"/>
                      <a:pt x="0" y="27"/>
                      <a:pt x="0" y="27"/>
                    </a:cubicBezTo>
                    <a:cubicBezTo>
                      <a:pt x="0" y="12"/>
                      <a:pt x="12" y="0"/>
                      <a:pt x="27" y="0"/>
                    </a:cubicBezTo>
                    <a:cubicBezTo>
                      <a:pt x="520" y="0"/>
                      <a:pt x="520" y="0"/>
                      <a:pt x="520" y="0"/>
                    </a:cubicBezTo>
                    <a:cubicBezTo>
                      <a:pt x="535" y="0"/>
                      <a:pt x="547" y="12"/>
                      <a:pt x="547" y="27"/>
                    </a:cubicBezTo>
                    <a:cubicBezTo>
                      <a:pt x="547" y="143"/>
                      <a:pt x="547" y="143"/>
                      <a:pt x="547" y="143"/>
                    </a:cubicBezTo>
                    <a:cubicBezTo>
                      <a:pt x="547" y="158"/>
                      <a:pt x="535" y="170"/>
                      <a:pt x="520" y="170"/>
                    </a:cubicBezTo>
                    <a:close/>
                  </a:path>
                </a:pathLst>
              </a:cu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20" name="Rectangle 19">
                <a:extLst>
                  <a:ext uri="{FF2B5EF4-FFF2-40B4-BE49-F238E27FC236}">
                    <a16:creationId xmlns:a16="http://schemas.microsoft.com/office/drawing/2014/main" id="{28F7A2CC-66F3-42CD-9732-C1AA1859EC83}"/>
                  </a:ext>
                </a:extLst>
              </p:cNvPr>
              <p:cNvSpPr>
                <a:spLocks noChangeArrowheads="1"/>
              </p:cNvSpPr>
              <p:nvPr/>
            </p:nvSpPr>
            <p:spPr bwMode="auto">
              <a:xfrm>
                <a:off x="9089243" y="2320316"/>
                <a:ext cx="243973" cy="49430"/>
              </a:xfrm>
              <a:prstGeom prst="rect">
                <a:avLst/>
              </a:prstGeom>
              <a:solidFill>
                <a:srgbClr val="CFCB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21" name="Freeform 20">
                <a:extLst>
                  <a:ext uri="{FF2B5EF4-FFF2-40B4-BE49-F238E27FC236}">
                    <a16:creationId xmlns:a16="http://schemas.microsoft.com/office/drawing/2014/main" id="{4DD48F52-1F9A-476B-8A9A-20C8F508B49F}"/>
                  </a:ext>
                </a:extLst>
              </p:cNvPr>
              <p:cNvSpPr>
                <a:spLocks/>
              </p:cNvSpPr>
              <p:nvPr/>
            </p:nvSpPr>
            <p:spPr bwMode="auto">
              <a:xfrm>
                <a:off x="8491798" y="2306193"/>
                <a:ext cx="232445" cy="49430"/>
              </a:xfrm>
              <a:custGeom>
                <a:avLst/>
                <a:gdLst>
                  <a:gd name="T0" fmla="*/ 227 w 251"/>
                  <a:gd name="T1" fmla="*/ 0 h 51"/>
                  <a:gd name="T2" fmla="*/ 24 w 251"/>
                  <a:gd name="T3" fmla="*/ 0 h 51"/>
                  <a:gd name="T4" fmla="*/ 0 w 251"/>
                  <a:gd name="T5" fmla="*/ 24 h 51"/>
                  <a:gd name="T6" fmla="*/ 0 w 251"/>
                  <a:gd name="T7" fmla="*/ 27 h 51"/>
                  <a:gd name="T8" fmla="*/ 24 w 251"/>
                  <a:gd name="T9" fmla="*/ 51 h 51"/>
                  <a:gd name="T10" fmla="*/ 227 w 251"/>
                  <a:gd name="T11" fmla="*/ 51 h 51"/>
                  <a:gd name="T12" fmla="*/ 251 w 251"/>
                  <a:gd name="T13" fmla="*/ 27 h 51"/>
                  <a:gd name="T14" fmla="*/ 251 w 251"/>
                  <a:gd name="T15" fmla="*/ 24 h 51"/>
                  <a:gd name="T16" fmla="*/ 227 w 251"/>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1" y="41"/>
                      <a:pt x="251" y="27"/>
                    </a:cubicBezTo>
                    <a:cubicBezTo>
                      <a:pt x="251" y="24"/>
                      <a:pt x="251" y="24"/>
                      <a:pt x="251" y="24"/>
                    </a:cubicBezTo>
                    <a:cubicBezTo>
                      <a:pt x="251"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 name="Freeform 21">
                <a:extLst>
                  <a:ext uri="{FF2B5EF4-FFF2-40B4-BE49-F238E27FC236}">
                    <a16:creationId xmlns:a16="http://schemas.microsoft.com/office/drawing/2014/main" id="{472B9D02-8F50-440D-9F55-2E34EDD06C26}"/>
                  </a:ext>
                </a:extLst>
              </p:cNvPr>
              <p:cNvSpPr>
                <a:spLocks/>
              </p:cNvSpPr>
              <p:nvPr/>
            </p:nvSpPr>
            <p:spPr bwMode="auto">
              <a:xfrm>
                <a:off x="9669398"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0" y="0"/>
                      <a:pt x="0" y="11"/>
                      <a:pt x="0" y="24"/>
                    </a:cubicBezTo>
                    <a:cubicBezTo>
                      <a:pt x="0" y="27"/>
                      <a:pt x="0" y="27"/>
                      <a:pt x="0" y="27"/>
                    </a:cubicBezTo>
                    <a:cubicBezTo>
                      <a:pt x="0" y="41"/>
                      <a:pt x="10" y="51"/>
                      <a:pt x="24" y="51"/>
                    </a:cubicBezTo>
                    <a:cubicBezTo>
                      <a:pt x="226" y="51"/>
                      <a:pt x="226" y="51"/>
                      <a:pt x="226" y="51"/>
                    </a:cubicBezTo>
                    <a:cubicBezTo>
                      <a:pt x="239" y="51"/>
                      <a:pt x="250" y="41"/>
                      <a:pt x="250" y="27"/>
                    </a:cubicBezTo>
                    <a:cubicBezTo>
                      <a:pt x="250" y="24"/>
                      <a:pt x="250" y="24"/>
                      <a:pt x="250" y="24"/>
                    </a:cubicBezTo>
                    <a:cubicBezTo>
                      <a:pt x="250" y="11"/>
                      <a:pt x="239"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3" name="Freeform 22">
                <a:extLst>
                  <a:ext uri="{FF2B5EF4-FFF2-40B4-BE49-F238E27FC236}">
                    <a16:creationId xmlns:a16="http://schemas.microsoft.com/office/drawing/2014/main" id="{A5F8C765-92B7-41C1-87CB-C17E9F46333C}"/>
                  </a:ext>
                </a:extLst>
              </p:cNvPr>
              <p:cNvSpPr>
                <a:spLocks/>
              </p:cNvSpPr>
              <p:nvPr/>
            </p:nvSpPr>
            <p:spPr bwMode="auto">
              <a:xfrm>
                <a:off x="10109316"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1" y="0"/>
                      <a:pt x="0" y="11"/>
                      <a:pt x="0" y="24"/>
                    </a:cubicBezTo>
                    <a:cubicBezTo>
                      <a:pt x="0" y="27"/>
                      <a:pt x="0" y="27"/>
                      <a:pt x="0" y="27"/>
                    </a:cubicBezTo>
                    <a:cubicBezTo>
                      <a:pt x="0" y="41"/>
                      <a:pt x="11" y="51"/>
                      <a:pt x="24" y="51"/>
                    </a:cubicBezTo>
                    <a:cubicBezTo>
                      <a:pt x="226" y="51"/>
                      <a:pt x="226" y="51"/>
                      <a:pt x="226" y="51"/>
                    </a:cubicBezTo>
                    <a:cubicBezTo>
                      <a:pt x="240" y="51"/>
                      <a:pt x="250" y="41"/>
                      <a:pt x="250" y="27"/>
                    </a:cubicBezTo>
                    <a:cubicBezTo>
                      <a:pt x="250" y="24"/>
                      <a:pt x="250" y="24"/>
                      <a:pt x="250" y="24"/>
                    </a:cubicBezTo>
                    <a:cubicBezTo>
                      <a:pt x="250" y="11"/>
                      <a:pt x="240"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4" name="Freeform 23">
                <a:extLst>
                  <a:ext uri="{FF2B5EF4-FFF2-40B4-BE49-F238E27FC236}">
                    <a16:creationId xmlns:a16="http://schemas.microsoft.com/office/drawing/2014/main" id="{0BA9A71E-D138-4574-8EE0-19A441C6AF2A}"/>
                  </a:ext>
                </a:extLst>
              </p:cNvPr>
              <p:cNvSpPr>
                <a:spLocks/>
              </p:cNvSpPr>
              <p:nvPr/>
            </p:nvSpPr>
            <p:spPr bwMode="auto">
              <a:xfrm>
                <a:off x="10549235" y="2306193"/>
                <a:ext cx="231486" cy="49430"/>
              </a:xfrm>
              <a:custGeom>
                <a:avLst/>
                <a:gdLst>
                  <a:gd name="T0" fmla="*/ 227 w 250"/>
                  <a:gd name="T1" fmla="*/ 0 h 51"/>
                  <a:gd name="T2" fmla="*/ 24 w 250"/>
                  <a:gd name="T3" fmla="*/ 0 h 51"/>
                  <a:gd name="T4" fmla="*/ 0 w 250"/>
                  <a:gd name="T5" fmla="*/ 24 h 51"/>
                  <a:gd name="T6" fmla="*/ 0 w 250"/>
                  <a:gd name="T7" fmla="*/ 27 h 51"/>
                  <a:gd name="T8" fmla="*/ 24 w 250"/>
                  <a:gd name="T9" fmla="*/ 51 h 51"/>
                  <a:gd name="T10" fmla="*/ 227 w 250"/>
                  <a:gd name="T11" fmla="*/ 51 h 51"/>
                  <a:gd name="T12" fmla="*/ 250 w 250"/>
                  <a:gd name="T13" fmla="*/ 27 h 51"/>
                  <a:gd name="T14" fmla="*/ 250 w 250"/>
                  <a:gd name="T15" fmla="*/ 24 h 51"/>
                  <a:gd name="T16" fmla="*/ 227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0" y="41"/>
                      <a:pt x="250" y="27"/>
                    </a:cubicBezTo>
                    <a:cubicBezTo>
                      <a:pt x="250" y="24"/>
                      <a:pt x="250" y="24"/>
                      <a:pt x="250" y="24"/>
                    </a:cubicBezTo>
                    <a:cubicBezTo>
                      <a:pt x="250"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5" name="矩形: 圆角 624">
                <a:extLst>
                  <a:ext uri="{FF2B5EF4-FFF2-40B4-BE49-F238E27FC236}">
                    <a16:creationId xmlns:a16="http://schemas.microsoft.com/office/drawing/2014/main" id="{92E768DA-EF1D-42C2-9B38-20445A9E3BC3}"/>
                  </a:ext>
                </a:extLst>
              </p:cNvPr>
              <p:cNvSpPr>
                <a:spLocks noChangeAspect="1"/>
              </p:cNvSpPr>
              <p:nvPr/>
            </p:nvSpPr>
            <p:spPr>
              <a:xfrm>
                <a:off x="8162338" y="3480441"/>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26" name="矩形: 圆角 625">
                <a:extLst>
                  <a:ext uri="{FF2B5EF4-FFF2-40B4-BE49-F238E27FC236}">
                    <a16:creationId xmlns:a16="http://schemas.microsoft.com/office/drawing/2014/main" id="{7AFD250F-B882-418A-B79A-AE329F8692B0}"/>
                  </a:ext>
                </a:extLst>
              </p:cNvPr>
              <p:cNvSpPr>
                <a:spLocks noChangeAspect="1"/>
              </p:cNvSpPr>
              <p:nvPr/>
            </p:nvSpPr>
            <p:spPr>
              <a:xfrm>
                <a:off x="8162338" y="3849165"/>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27" name="矩形: 圆角 626">
                <a:extLst>
                  <a:ext uri="{FF2B5EF4-FFF2-40B4-BE49-F238E27FC236}">
                    <a16:creationId xmlns:a16="http://schemas.microsoft.com/office/drawing/2014/main" id="{3CA75934-C292-46AD-9325-128D972B839C}"/>
                  </a:ext>
                </a:extLst>
              </p:cNvPr>
              <p:cNvSpPr>
                <a:spLocks noChangeAspect="1"/>
              </p:cNvSpPr>
              <p:nvPr/>
            </p:nvSpPr>
            <p:spPr>
              <a:xfrm>
                <a:off x="8162338" y="4216750"/>
                <a:ext cx="526366" cy="127814"/>
              </a:xfrm>
              <a:prstGeom prst="roundRect">
                <a:avLst>
                  <a:gd name="adj" fmla="val 14540"/>
                </a:avLst>
              </a:prstGeom>
              <a:gradFill>
                <a:gsLst>
                  <a:gs pos="8000">
                    <a:srgbClr val="F0EEF2"/>
                  </a:gs>
                  <a:gs pos="100000">
                    <a:srgbClr val="F0EEF2">
                      <a:alpha val="0"/>
                    </a:srgbClr>
                  </a:gs>
                </a:gsLst>
                <a:lin ang="5400000" scaled="1"/>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28" name="矩形: 圆角 627">
                <a:extLst>
                  <a:ext uri="{FF2B5EF4-FFF2-40B4-BE49-F238E27FC236}">
                    <a16:creationId xmlns:a16="http://schemas.microsoft.com/office/drawing/2014/main" id="{5E37EE48-49D9-4743-98F1-815E336336AA}"/>
                  </a:ext>
                </a:extLst>
              </p:cNvPr>
              <p:cNvSpPr>
                <a:spLocks noChangeAspect="1"/>
              </p:cNvSpPr>
              <p:nvPr/>
            </p:nvSpPr>
            <p:spPr>
              <a:xfrm>
                <a:off x="8800745" y="2742992"/>
                <a:ext cx="2578310" cy="1523165"/>
              </a:xfrm>
              <a:prstGeom prst="roundRect">
                <a:avLst>
                  <a:gd name="adj" fmla="val 2829"/>
                </a:avLst>
              </a:prstGeom>
              <a:noFill/>
              <a:ln w="25400">
                <a:gradFill>
                  <a:gsLst>
                    <a:gs pos="62000">
                      <a:srgbClr val="F0EEF2"/>
                    </a:gs>
                    <a:gs pos="100000">
                      <a:srgbClr val="F0EEF2">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29" name="矩形: 圆角 628">
                <a:extLst>
                  <a:ext uri="{FF2B5EF4-FFF2-40B4-BE49-F238E27FC236}">
                    <a16:creationId xmlns:a16="http://schemas.microsoft.com/office/drawing/2014/main" id="{7396136D-056B-45EB-853B-366205E7375D}"/>
                  </a:ext>
                </a:extLst>
              </p:cNvPr>
              <p:cNvSpPr>
                <a:spLocks noChangeAspect="1"/>
              </p:cNvSpPr>
              <p:nvPr/>
            </p:nvSpPr>
            <p:spPr>
              <a:xfrm>
                <a:off x="8162338" y="3111717"/>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214" name="组合 213">
              <a:extLst>
                <a:ext uri="{FF2B5EF4-FFF2-40B4-BE49-F238E27FC236}">
                  <a16:creationId xmlns:a16="http://schemas.microsoft.com/office/drawing/2014/main" id="{7FEAF294-79A2-4F9A-89C4-B17D5389BFEF}"/>
                </a:ext>
              </a:extLst>
            </p:cNvPr>
            <p:cNvGrpSpPr/>
            <p:nvPr/>
          </p:nvGrpSpPr>
          <p:grpSpPr>
            <a:xfrm>
              <a:off x="9039034" y="3211004"/>
              <a:ext cx="2101734" cy="587141"/>
              <a:chOff x="1633218" y="3294045"/>
              <a:chExt cx="2101734" cy="587141"/>
            </a:xfrm>
          </p:grpSpPr>
          <p:sp>
            <p:nvSpPr>
              <p:cNvPr id="231" name="圆角矩形 13">
                <a:extLst>
                  <a:ext uri="{FF2B5EF4-FFF2-40B4-BE49-F238E27FC236}">
                    <a16:creationId xmlns:a16="http://schemas.microsoft.com/office/drawing/2014/main" id="{9491DAE1-4CEA-4AFC-A030-4E6E6F3F2EDA}"/>
                  </a:ext>
                </a:extLst>
              </p:cNvPr>
              <p:cNvSpPr/>
              <p:nvPr/>
            </p:nvSpPr>
            <p:spPr>
              <a:xfrm>
                <a:off x="1633218" y="3294045"/>
                <a:ext cx="875309" cy="587141"/>
              </a:xfrm>
              <a:prstGeom prst="roundRect">
                <a:avLst>
                  <a:gd name="adj" fmla="val 8038"/>
                </a:avLst>
              </a:prstGeom>
              <a:blipFill>
                <a:blip r:embed="rId2"/>
                <a:srcRect/>
                <a:stretch>
                  <a:fillRect l="-9443" r="-9443"/>
                </a:stretch>
              </a:blipFill>
              <a:ln w="3175">
                <a:noFill/>
                <a:prstDash val="solid"/>
                <a:miter lim="800000"/>
                <a:headEnd/>
                <a:tailEnd/>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endParaRPr lang="zh-CN" altLang="en-US" kern="0" dirty="0">
                  <a:solidFill>
                    <a:srgbClr val="44546A">
                      <a:lumMod val="60000"/>
                      <a:lumOff val="40000"/>
                    </a:srgbClr>
                  </a:solidFill>
                </a:endParaRPr>
              </a:p>
            </p:txBody>
          </p:sp>
          <p:grpSp>
            <p:nvGrpSpPr>
              <p:cNvPr id="232" name="组合 231">
                <a:extLst>
                  <a:ext uri="{FF2B5EF4-FFF2-40B4-BE49-F238E27FC236}">
                    <a16:creationId xmlns:a16="http://schemas.microsoft.com/office/drawing/2014/main" id="{E2391124-F265-4DB1-8229-74D602D19143}"/>
                  </a:ext>
                </a:extLst>
              </p:cNvPr>
              <p:cNvGrpSpPr/>
              <p:nvPr/>
            </p:nvGrpSpPr>
            <p:grpSpPr>
              <a:xfrm>
                <a:off x="2634832" y="3294045"/>
                <a:ext cx="1100120" cy="587141"/>
                <a:chOff x="1703214" y="3185928"/>
                <a:chExt cx="582258" cy="521425"/>
              </a:xfrm>
            </p:grpSpPr>
            <p:sp>
              <p:nvSpPr>
                <p:cNvPr id="233" name="矩形 232">
                  <a:extLst>
                    <a:ext uri="{FF2B5EF4-FFF2-40B4-BE49-F238E27FC236}">
                      <a16:creationId xmlns:a16="http://schemas.microsoft.com/office/drawing/2014/main" id="{C24C1FF5-F911-419A-917D-EE3BC6FF1575}"/>
                    </a:ext>
                  </a:extLst>
                </p:cNvPr>
                <p:cNvSpPr/>
                <p:nvPr/>
              </p:nvSpPr>
              <p:spPr>
                <a:xfrm>
                  <a:off x="1703214" y="3185928"/>
                  <a:ext cx="582258"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4" name="矩形 233">
                  <a:extLst>
                    <a:ext uri="{FF2B5EF4-FFF2-40B4-BE49-F238E27FC236}">
                      <a16:creationId xmlns:a16="http://schemas.microsoft.com/office/drawing/2014/main" id="{B1784DD8-9CF9-4CAD-AAE1-28E2859DB9ED}"/>
                    </a:ext>
                  </a:extLst>
                </p:cNvPr>
                <p:cNvSpPr/>
                <p:nvPr/>
              </p:nvSpPr>
              <p:spPr>
                <a:xfrm>
                  <a:off x="1703214" y="3388853"/>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5" name="矩形 234">
                  <a:extLst>
                    <a:ext uri="{FF2B5EF4-FFF2-40B4-BE49-F238E27FC236}">
                      <a16:creationId xmlns:a16="http://schemas.microsoft.com/office/drawing/2014/main" id="{FFF26157-FF7D-42F5-8741-B0B5675BACE1}"/>
                    </a:ext>
                  </a:extLst>
                </p:cNvPr>
                <p:cNvSpPr/>
                <p:nvPr/>
              </p:nvSpPr>
              <p:spPr>
                <a:xfrm>
                  <a:off x="1703214" y="3602089"/>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sp>
        <p:nvSpPr>
          <p:cNvPr id="2" name="标题 1">
            <a:extLst>
              <a:ext uri="{FF2B5EF4-FFF2-40B4-BE49-F238E27FC236}">
                <a16:creationId xmlns:a16="http://schemas.microsoft.com/office/drawing/2014/main" id="{02F5592C-255D-433F-8125-698E99B5A828}"/>
              </a:ext>
            </a:extLst>
          </p:cNvPr>
          <p:cNvSpPr txBox="1">
            <a:spLocks/>
          </p:cNvSpPr>
          <p:nvPr/>
        </p:nvSpPr>
        <p:spPr>
          <a:xfrm>
            <a:off x="660400" y="0"/>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en-US" altLang="zh-CN" sz="2800" b="1" dirty="0"/>
              <a:t>Fill Pictures in a Diagram</a:t>
            </a:r>
            <a:endParaRPr lang="zh-CN" altLang="en-US" sz="2800" b="1" dirty="0"/>
          </a:p>
        </p:txBody>
      </p:sp>
      <p:sp>
        <p:nvSpPr>
          <p:cNvPr id="4" name="矩形 3">
            <a:extLst>
              <a:ext uri="{FF2B5EF4-FFF2-40B4-BE49-F238E27FC236}">
                <a16:creationId xmlns:a16="http://schemas.microsoft.com/office/drawing/2014/main" id="{E43AC282-26A4-4B89-9254-20067634254A}"/>
              </a:ext>
            </a:extLst>
          </p:cNvPr>
          <p:cNvSpPr/>
          <p:nvPr/>
        </p:nvSpPr>
        <p:spPr>
          <a:xfrm>
            <a:off x="8978025" y="128575"/>
            <a:ext cx="2540875" cy="771556"/>
          </a:xfrm>
          <a:prstGeom prst="rect">
            <a:avLst/>
          </a:prstGeom>
          <a:solidFill>
            <a:srgbClr val="F73434"/>
          </a:solidFill>
          <a:ln w="12700">
            <a:noFill/>
            <a:prstDash val="sysDash"/>
          </a:ln>
        </p:spPr>
        <p:txBody>
          <a:bodyPr wrap="square" lIns="91440" tIns="91440" rIns="91440" bIns="91440" rtlCol="0" anchor="ctr">
            <a:noAutofit/>
          </a:bodyPr>
          <a:lstStyle/>
          <a:p>
            <a:pPr>
              <a:lnSpc>
                <a:spcPct val="120000"/>
              </a:lnSpc>
            </a:pPr>
            <a:r>
              <a:rPr lang="en-US" altLang="zh-CN" sz="800" b="1" dirty="0">
                <a:solidFill>
                  <a:schemeClr val="bg1"/>
                </a:solidFill>
              </a:rPr>
              <a:t>Note:</a:t>
            </a:r>
          </a:p>
          <a:p>
            <a:pPr>
              <a:lnSpc>
                <a:spcPct val="120000"/>
              </a:lnSpc>
            </a:pPr>
            <a:endParaRPr lang="zh-CN" altLang="en-US" sz="800" dirty="0">
              <a:solidFill>
                <a:schemeClr val="bg1"/>
              </a:solidFill>
            </a:endParaRPr>
          </a:p>
          <a:p>
            <a:pPr>
              <a:lnSpc>
                <a:spcPct val="120000"/>
              </a:lnSpc>
            </a:pPr>
            <a:r>
              <a:rPr lang="en-US" altLang="zh-CN" sz="800" dirty="0">
                <a:solidFill>
                  <a:schemeClr val="bg1"/>
                </a:solidFill>
              </a:rPr>
              <a:t>This slide is an instruction. Please delete this slide before using it for presentation.</a:t>
            </a:r>
          </a:p>
        </p:txBody>
      </p:sp>
      <p:pic>
        <p:nvPicPr>
          <p:cNvPr id="7" name="Picture 6">
            <a:extLst>
              <a:ext uri="{FF2B5EF4-FFF2-40B4-BE49-F238E27FC236}">
                <a16:creationId xmlns:a16="http://schemas.microsoft.com/office/drawing/2014/main" id="{290AF490-A6A4-41E5-AF97-469013431465}"/>
              </a:ext>
            </a:extLst>
          </p:cNvPr>
          <p:cNvPicPr>
            <a:picLocks noChangeAspect="1"/>
          </p:cNvPicPr>
          <p:nvPr/>
        </p:nvPicPr>
        <p:blipFill>
          <a:blip r:embed="rId3"/>
          <a:stretch>
            <a:fillRect/>
          </a:stretch>
        </p:blipFill>
        <p:spPr>
          <a:xfrm>
            <a:off x="35085" y="6589753"/>
            <a:ext cx="4145639" cy="268247"/>
          </a:xfrm>
          <a:prstGeom prst="rect">
            <a:avLst/>
          </a:prstGeom>
        </p:spPr>
      </p:pic>
    </p:spTree>
    <p:extLst>
      <p:ext uri="{BB962C8B-B14F-4D97-AF65-F5344CB8AC3E}">
        <p14:creationId xmlns:p14="http://schemas.microsoft.com/office/powerpoint/2010/main" val="329989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2" name="组合 11">
            <a:extLst>
              <a:ext uri="{FF2B5EF4-FFF2-40B4-BE49-F238E27FC236}">
                <a16:creationId xmlns:a16="http://schemas.microsoft.com/office/drawing/2014/main" id="{5F6B81AB-CE69-4C9D-8320-3B89A6421073}"/>
              </a:ext>
            </a:extLst>
          </p:cNvPr>
          <p:cNvGrpSpPr/>
          <p:nvPr/>
        </p:nvGrpSpPr>
        <p:grpSpPr>
          <a:xfrm>
            <a:off x="660400" y="5464436"/>
            <a:ext cx="3493913" cy="400110"/>
            <a:chOff x="673100" y="5464436"/>
            <a:chExt cx="3493913" cy="400110"/>
          </a:xfrm>
        </p:grpSpPr>
        <p:sp>
          <p:nvSpPr>
            <p:cNvPr id="351" name="文本框 350"/>
            <p:cNvSpPr txBox="1"/>
            <p:nvPr/>
          </p:nvSpPr>
          <p:spPr>
            <a:xfrm>
              <a:off x="994562" y="5464436"/>
              <a:ext cx="3172451" cy="400110"/>
            </a:xfrm>
            <a:prstGeom prst="rect">
              <a:avLst/>
            </a:prstGeom>
            <a:noFill/>
          </p:spPr>
          <p:txBody>
            <a:bodyPr wrap="square" rtlCol="0" anchor="ctr">
              <a:spAutoFit/>
            </a:bodyPr>
            <a:lstStyle/>
            <a:p>
              <a:r>
                <a:rPr lang="en-US" altLang="zh-CN" sz="1000" dirty="0">
                  <a:solidFill>
                    <a:srgbClr val="2F2F2F"/>
                  </a:solidFill>
                </a:rPr>
                <a:t>Ungroup the diagram and select the shape that needs to be replaced</a:t>
              </a:r>
              <a:endParaRPr lang="zh-CN" altLang="en-US" sz="1000" dirty="0">
                <a:solidFill>
                  <a:srgbClr val="2F2F2F"/>
                </a:solidFill>
              </a:endParaRPr>
            </a:p>
          </p:txBody>
        </p:sp>
        <p:sp>
          <p:nvSpPr>
            <p:cNvPr id="350" name="椭圆 349"/>
            <p:cNvSpPr/>
            <p:nvPr/>
          </p:nvSpPr>
          <p:spPr>
            <a:xfrm>
              <a:off x="673100" y="5526315"/>
              <a:ext cx="276343" cy="276343"/>
            </a:xfrm>
            <a:prstGeom prst="ellipse">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1</a:t>
              </a:r>
              <a:endParaRPr lang="zh-CN" altLang="en-US" sz="1200" dirty="0"/>
            </a:p>
          </p:txBody>
        </p:sp>
      </p:grpSp>
      <p:sp>
        <p:nvSpPr>
          <p:cNvPr id="890" name="Right Arrow 16">
            <a:extLst>
              <a:ext uri="{FF2B5EF4-FFF2-40B4-BE49-F238E27FC236}">
                <a16:creationId xmlns:a16="http://schemas.microsoft.com/office/drawing/2014/main" id="{C18997BC-8A46-4480-BDE2-8A42CE9D6E96}"/>
              </a:ext>
            </a:extLst>
          </p:cNvPr>
          <p:cNvSpPr/>
          <p:nvPr/>
        </p:nvSpPr>
        <p:spPr>
          <a:xfrm>
            <a:off x="4284308" y="3338119"/>
            <a:ext cx="174147" cy="156344"/>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rgbClr val="867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13" name="文本框 612">
            <a:extLst>
              <a:ext uri="{FF2B5EF4-FFF2-40B4-BE49-F238E27FC236}">
                <a16:creationId xmlns:a16="http://schemas.microsoft.com/office/drawing/2014/main" id="{8AD2200D-CA44-4767-84EF-C1856654B4FA}"/>
              </a:ext>
            </a:extLst>
          </p:cNvPr>
          <p:cNvSpPr txBox="1"/>
          <p:nvPr/>
        </p:nvSpPr>
        <p:spPr>
          <a:xfrm>
            <a:off x="4916703" y="5464426"/>
            <a:ext cx="2558947" cy="400110"/>
          </a:xfrm>
          <a:prstGeom prst="rect">
            <a:avLst/>
          </a:prstGeom>
          <a:noFill/>
        </p:spPr>
        <p:txBody>
          <a:bodyPr wrap="square" rtlCol="0" anchor="ctr">
            <a:spAutoFit/>
          </a:bodyPr>
          <a:lstStyle/>
          <a:p>
            <a:r>
              <a:rPr lang="en-US" altLang="zh-CN" sz="1000" dirty="0">
                <a:solidFill>
                  <a:srgbClr val="2F2F2F"/>
                </a:solidFill>
              </a:rPr>
              <a:t>Click the target vector in iSlide “Vector Library” to insert it into the diagram</a:t>
            </a:r>
            <a:endParaRPr lang="zh-CN" altLang="en-US" sz="1000" dirty="0">
              <a:solidFill>
                <a:srgbClr val="2F2F2F"/>
              </a:solidFill>
            </a:endParaRPr>
          </a:p>
        </p:txBody>
      </p:sp>
      <p:sp>
        <p:nvSpPr>
          <p:cNvPr id="614" name="椭圆 613">
            <a:extLst>
              <a:ext uri="{FF2B5EF4-FFF2-40B4-BE49-F238E27FC236}">
                <a16:creationId xmlns:a16="http://schemas.microsoft.com/office/drawing/2014/main" id="{0EF98DBB-FD28-4F75-8C30-91D37F4F411F}"/>
              </a:ext>
            </a:extLst>
          </p:cNvPr>
          <p:cNvSpPr/>
          <p:nvPr/>
        </p:nvSpPr>
        <p:spPr>
          <a:xfrm>
            <a:off x="4595244" y="5526315"/>
            <a:ext cx="276343" cy="276343"/>
          </a:xfrm>
          <a:prstGeom prst="ellipse">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2</a:t>
            </a:r>
            <a:endParaRPr lang="zh-CN" altLang="en-US" sz="1200" dirty="0"/>
          </a:p>
        </p:txBody>
      </p:sp>
      <p:sp>
        <p:nvSpPr>
          <p:cNvPr id="891" name="Right Arrow 751">
            <a:extLst>
              <a:ext uri="{FF2B5EF4-FFF2-40B4-BE49-F238E27FC236}">
                <a16:creationId xmlns:a16="http://schemas.microsoft.com/office/drawing/2014/main" id="{262E38B2-0226-44BA-9105-CB532FA15FCA}"/>
              </a:ext>
            </a:extLst>
          </p:cNvPr>
          <p:cNvSpPr/>
          <p:nvPr/>
        </p:nvSpPr>
        <p:spPr>
          <a:xfrm>
            <a:off x="7720845" y="3338119"/>
            <a:ext cx="174147" cy="156344"/>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rgbClr val="867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753" name="文本框 752">
            <a:extLst>
              <a:ext uri="{FF2B5EF4-FFF2-40B4-BE49-F238E27FC236}">
                <a16:creationId xmlns:a16="http://schemas.microsoft.com/office/drawing/2014/main" id="{64E2827D-DD54-493E-8009-F97E8BD7C996}"/>
              </a:ext>
            </a:extLst>
          </p:cNvPr>
          <p:cNvSpPr txBox="1"/>
          <p:nvPr/>
        </p:nvSpPr>
        <p:spPr>
          <a:xfrm>
            <a:off x="8346455" y="5541380"/>
            <a:ext cx="3174039" cy="246221"/>
          </a:xfrm>
          <a:prstGeom prst="rect">
            <a:avLst/>
          </a:prstGeom>
          <a:noFill/>
        </p:spPr>
        <p:txBody>
          <a:bodyPr wrap="square" rtlCol="0" anchor="ctr">
            <a:spAutoFit/>
          </a:bodyPr>
          <a:lstStyle/>
          <a:p>
            <a:r>
              <a:rPr lang="en-US" altLang="zh-CN" sz="1000" dirty="0">
                <a:solidFill>
                  <a:srgbClr val="2F2F2F"/>
                </a:solidFill>
              </a:rPr>
              <a:t>Done</a:t>
            </a:r>
            <a:endParaRPr lang="zh-CN" altLang="en-US" sz="1000" dirty="0">
              <a:solidFill>
                <a:srgbClr val="2F2F2F"/>
              </a:solidFill>
            </a:endParaRPr>
          </a:p>
        </p:txBody>
      </p:sp>
      <p:sp>
        <p:nvSpPr>
          <p:cNvPr id="754" name="椭圆 753">
            <a:extLst>
              <a:ext uri="{FF2B5EF4-FFF2-40B4-BE49-F238E27FC236}">
                <a16:creationId xmlns:a16="http://schemas.microsoft.com/office/drawing/2014/main" id="{2CAE1083-0567-4F35-9DA3-912D7BA86E08}"/>
              </a:ext>
            </a:extLst>
          </p:cNvPr>
          <p:cNvSpPr/>
          <p:nvPr/>
        </p:nvSpPr>
        <p:spPr>
          <a:xfrm>
            <a:off x="8024992" y="5526321"/>
            <a:ext cx="276343" cy="276343"/>
          </a:xfrm>
          <a:prstGeom prst="ellipse">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3</a:t>
            </a:r>
            <a:endParaRPr lang="zh-CN" altLang="en-US" sz="1200" dirty="0"/>
          </a:p>
        </p:txBody>
      </p:sp>
      <p:grpSp>
        <p:nvGrpSpPr>
          <p:cNvPr id="13" name="组合 12">
            <a:extLst>
              <a:ext uri="{FF2B5EF4-FFF2-40B4-BE49-F238E27FC236}">
                <a16:creationId xmlns:a16="http://schemas.microsoft.com/office/drawing/2014/main" id="{D81B7CF2-C7AA-46F9-ACA8-EBB3BF1C5334}"/>
              </a:ext>
            </a:extLst>
          </p:cNvPr>
          <p:cNvGrpSpPr/>
          <p:nvPr/>
        </p:nvGrpSpPr>
        <p:grpSpPr>
          <a:xfrm>
            <a:off x="4588450" y="1963867"/>
            <a:ext cx="3002400" cy="3200416"/>
            <a:chOff x="4595239" y="1963866"/>
            <a:chExt cx="3002400" cy="3200416"/>
          </a:xfrm>
        </p:grpSpPr>
        <p:sp>
          <p:nvSpPr>
            <p:cNvPr id="302" name="矩形 301">
              <a:extLst>
                <a:ext uri="{FF2B5EF4-FFF2-40B4-BE49-F238E27FC236}">
                  <a16:creationId xmlns:a16="http://schemas.microsoft.com/office/drawing/2014/main" id="{EB95F60D-A0A5-4CA6-84FF-3A5E2CC59F42}"/>
                </a:ext>
              </a:extLst>
            </p:cNvPr>
            <p:cNvSpPr/>
            <p:nvPr/>
          </p:nvSpPr>
          <p:spPr>
            <a:xfrm>
              <a:off x="4595239" y="1963866"/>
              <a:ext cx="3002400" cy="3002400"/>
            </a:xfrm>
            <a:prstGeom prst="rect">
              <a:avLst/>
            </a:prstGeom>
            <a:gradFill>
              <a:gsLst>
                <a:gs pos="80000">
                  <a:schemeClr val="bg1"/>
                </a:gs>
                <a:gs pos="100000">
                  <a:schemeClr val="bg1">
                    <a:alpha val="0"/>
                  </a:schemeClr>
                </a:gs>
              </a:gsLst>
              <a:lin ang="5400000" scaled="1"/>
            </a:gradFill>
            <a:ln w="9525">
              <a:noFill/>
            </a:ln>
            <a:effectLst>
              <a:outerShdw blurRad="63500" sx="102000" sy="102000" algn="ctr" rotWithShape="0">
                <a:srgbClr val="E7E5EA">
                  <a:alpha val="5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153" name="组合 152">
              <a:extLst>
                <a:ext uri="{FF2B5EF4-FFF2-40B4-BE49-F238E27FC236}">
                  <a16:creationId xmlns:a16="http://schemas.microsoft.com/office/drawing/2014/main" id="{A63C04F4-C358-4500-9952-9EF5BBBE121E}"/>
                </a:ext>
              </a:extLst>
            </p:cNvPr>
            <p:cNvGrpSpPr/>
            <p:nvPr/>
          </p:nvGrpSpPr>
          <p:grpSpPr>
            <a:xfrm>
              <a:off x="4706067" y="2686508"/>
              <a:ext cx="2780745" cy="2477774"/>
              <a:chOff x="5543523" y="3950927"/>
              <a:chExt cx="2485245" cy="2214470"/>
            </a:xfrm>
            <a:solidFill>
              <a:srgbClr val="E7E5EA"/>
            </a:solidFill>
          </p:grpSpPr>
          <p:sp>
            <p:nvSpPr>
              <p:cNvPr id="154" name="矩形: 圆角 153">
                <a:extLst>
                  <a:ext uri="{FF2B5EF4-FFF2-40B4-BE49-F238E27FC236}">
                    <a16:creationId xmlns:a16="http://schemas.microsoft.com/office/drawing/2014/main" id="{F6ABABC0-F43F-4F7C-A81E-B32B79EAE147}"/>
                  </a:ext>
                </a:extLst>
              </p:cNvPr>
              <p:cNvSpPr>
                <a:spLocks noChangeAspect="1"/>
              </p:cNvSpPr>
              <p:nvPr/>
            </p:nvSpPr>
            <p:spPr>
              <a:xfrm>
                <a:off x="5543523" y="3950927"/>
                <a:ext cx="1189177" cy="668912"/>
              </a:xfrm>
              <a:prstGeom prst="roundRect">
                <a:avLst>
                  <a:gd name="adj" fmla="val 4418"/>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5" name="矩形: 圆角 154">
                <a:extLst>
                  <a:ext uri="{FF2B5EF4-FFF2-40B4-BE49-F238E27FC236}">
                    <a16:creationId xmlns:a16="http://schemas.microsoft.com/office/drawing/2014/main" id="{EF1FB13C-2546-480B-A3F8-637DD57A2E9A}"/>
                  </a:ext>
                </a:extLst>
              </p:cNvPr>
              <p:cNvSpPr>
                <a:spLocks noChangeAspect="1"/>
              </p:cNvSpPr>
              <p:nvPr/>
            </p:nvSpPr>
            <p:spPr>
              <a:xfrm>
                <a:off x="5543523" y="4723706"/>
                <a:ext cx="1189177" cy="668912"/>
              </a:xfrm>
              <a:prstGeom prst="roundRect">
                <a:avLst>
                  <a:gd name="adj" fmla="val 4418"/>
                </a:avLst>
              </a:pr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6" name="矩形: 圆角 155">
                <a:extLst>
                  <a:ext uri="{FF2B5EF4-FFF2-40B4-BE49-F238E27FC236}">
                    <a16:creationId xmlns:a16="http://schemas.microsoft.com/office/drawing/2014/main" id="{BC5AD51A-7A84-49B0-B8D0-BFC3CEC38872}"/>
                  </a:ext>
                </a:extLst>
              </p:cNvPr>
              <p:cNvSpPr>
                <a:spLocks noChangeAspect="1"/>
              </p:cNvSpPr>
              <p:nvPr/>
            </p:nvSpPr>
            <p:spPr>
              <a:xfrm>
                <a:off x="5543523" y="5496485"/>
                <a:ext cx="1189177" cy="668912"/>
              </a:xfrm>
              <a:prstGeom prst="roundRect">
                <a:avLst>
                  <a:gd name="adj" fmla="val 4418"/>
                </a:avLst>
              </a:prstGeom>
              <a:gradFill>
                <a:gsLst>
                  <a:gs pos="0">
                    <a:srgbClr val="E7E5EA"/>
                  </a:gs>
                  <a:gs pos="62000">
                    <a:srgbClr val="E7E5EA">
                      <a:alpha val="0"/>
                    </a:srgbClr>
                  </a:gs>
                </a:gsLst>
                <a:lin ang="5400000" scaled="1"/>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7" name="矩形: 圆角 156">
                <a:extLst>
                  <a:ext uri="{FF2B5EF4-FFF2-40B4-BE49-F238E27FC236}">
                    <a16:creationId xmlns:a16="http://schemas.microsoft.com/office/drawing/2014/main" id="{20717845-5E08-43BB-B73D-0D6866386EE2}"/>
                  </a:ext>
                </a:extLst>
              </p:cNvPr>
              <p:cNvSpPr>
                <a:spLocks noChangeAspect="1"/>
              </p:cNvSpPr>
              <p:nvPr/>
            </p:nvSpPr>
            <p:spPr>
              <a:xfrm>
                <a:off x="6839591" y="5496485"/>
                <a:ext cx="1189177" cy="668912"/>
              </a:xfrm>
              <a:prstGeom prst="roundRect">
                <a:avLst>
                  <a:gd name="adj" fmla="val 4418"/>
                </a:avLst>
              </a:prstGeom>
              <a:gradFill>
                <a:gsLst>
                  <a:gs pos="0">
                    <a:srgbClr val="E7E5EA"/>
                  </a:gs>
                  <a:gs pos="62000">
                    <a:srgbClr val="E7E5EA">
                      <a:alpha val="0"/>
                    </a:srgbClr>
                  </a:gs>
                </a:gsLst>
                <a:lin ang="5400000" scaled="1"/>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58" name="矩形: 圆角 157">
                <a:extLst>
                  <a:ext uri="{FF2B5EF4-FFF2-40B4-BE49-F238E27FC236}">
                    <a16:creationId xmlns:a16="http://schemas.microsoft.com/office/drawing/2014/main" id="{04273410-3874-4C71-9C4E-4D25FA658C6F}"/>
                  </a:ext>
                </a:extLst>
              </p:cNvPr>
              <p:cNvSpPr>
                <a:spLocks noChangeAspect="1"/>
              </p:cNvSpPr>
              <p:nvPr/>
            </p:nvSpPr>
            <p:spPr>
              <a:xfrm>
                <a:off x="6839591" y="4723706"/>
                <a:ext cx="1189177" cy="668912"/>
              </a:xfrm>
              <a:prstGeom prst="roundRect">
                <a:avLst>
                  <a:gd name="adj" fmla="val 4418"/>
                </a:avLst>
              </a:prstGeom>
              <a:grp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60" name="矩形: 圆角 159">
                <a:extLst>
                  <a:ext uri="{FF2B5EF4-FFF2-40B4-BE49-F238E27FC236}">
                    <a16:creationId xmlns:a16="http://schemas.microsoft.com/office/drawing/2014/main" id="{4491213B-312B-4965-A8AF-91558B9C4872}"/>
                  </a:ext>
                </a:extLst>
              </p:cNvPr>
              <p:cNvSpPr>
                <a:spLocks noChangeAspect="1"/>
              </p:cNvSpPr>
              <p:nvPr/>
            </p:nvSpPr>
            <p:spPr>
              <a:xfrm>
                <a:off x="6839591" y="3950927"/>
                <a:ext cx="1189177" cy="668912"/>
              </a:xfrm>
              <a:prstGeom prst="roundRect">
                <a:avLst>
                  <a:gd name="adj" fmla="val 4418"/>
                </a:avLst>
              </a:prstGeom>
              <a:noFill/>
              <a:ln w="19050">
                <a:solidFill>
                  <a:srgbClr val="F734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5" name="组合 4">
              <a:extLst>
                <a:ext uri="{FF2B5EF4-FFF2-40B4-BE49-F238E27FC236}">
                  <a16:creationId xmlns:a16="http://schemas.microsoft.com/office/drawing/2014/main" id="{6771DD05-1958-4BBA-A29F-081CA2709801}"/>
                </a:ext>
              </a:extLst>
            </p:cNvPr>
            <p:cNvGrpSpPr/>
            <p:nvPr/>
          </p:nvGrpSpPr>
          <p:grpSpPr>
            <a:xfrm>
              <a:off x="4595239" y="1963866"/>
              <a:ext cx="3002400" cy="320240"/>
              <a:chOff x="8616223" y="1963866"/>
              <a:chExt cx="3002400" cy="320240"/>
            </a:xfrm>
          </p:grpSpPr>
          <p:sp>
            <p:nvSpPr>
              <p:cNvPr id="304" name="矩形 303">
                <a:extLst>
                  <a:ext uri="{FF2B5EF4-FFF2-40B4-BE49-F238E27FC236}">
                    <a16:creationId xmlns:a16="http://schemas.microsoft.com/office/drawing/2014/main" id="{7398D68E-9E0E-4C67-8760-46BFB1A0317C}"/>
                  </a:ext>
                </a:extLst>
              </p:cNvPr>
              <p:cNvSpPr/>
              <p:nvPr/>
            </p:nvSpPr>
            <p:spPr>
              <a:xfrm>
                <a:off x="8616223" y="1963866"/>
                <a:ext cx="3002400" cy="320240"/>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dirty="0"/>
              </a:p>
            </p:txBody>
          </p:sp>
          <p:sp>
            <p:nvSpPr>
              <p:cNvPr id="306" name="Multiply 213">
                <a:extLst>
                  <a:ext uri="{FF2B5EF4-FFF2-40B4-BE49-F238E27FC236}">
                    <a16:creationId xmlns:a16="http://schemas.microsoft.com/office/drawing/2014/main" id="{43E705A9-8DE1-4719-A1A7-37B0C64B2F5A}"/>
                  </a:ext>
                </a:extLst>
              </p:cNvPr>
              <p:cNvSpPr>
                <a:spLocks noChangeAspect="1"/>
              </p:cNvSpPr>
              <p:nvPr/>
            </p:nvSpPr>
            <p:spPr>
              <a:xfrm>
                <a:off x="11404732" y="2067944"/>
                <a:ext cx="112084" cy="112084"/>
              </a:xfrm>
              <a:custGeom>
                <a:avLst/>
                <a:gdLst>
                  <a:gd name="T0" fmla="*/ 11040 w 11360"/>
                  <a:gd name="T1" fmla="*/ 320 h 11360"/>
                  <a:gd name="T2" fmla="*/ 11040 w 11360"/>
                  <a:gd name="T3" fmla="*/ 1360 h 11360"/>
                  <a:gd name="T4" fmla="*/ 6720 w 11360"/>
                  <a:gd name="T5" fmla="*/ 5680 h 11360"/>
                  <a:gd name="T6" fmla="*/ 11040 w 11360"/>
                  <a:gd name="T7" fmla="*/ 10000 h 11360"/>
                  <a:gd name="T8" fmla="*/ 11040 w 11360"/>
                  <a:gd name="T9" fmla="*/ 11040 h 11360"/>
                  <a:gd name="T10" fmla="*/ 10000 w 11360"/>
                  <a:gd name="T11" fmla="*/ 11040 h 11360"/>
                  <a:gd name="T12" fmla="*/ 5680 w 11360"/>
                  <a:gd name="T13" fmla="*/ 6720 h 11360"/>
                  <a:gd name="T14" fmla="*/ 1360 w 11360"/>
                  <a:gd name="T15" fmla="*/ 11040 h 11360"/>
                  <a:gd name="T16" fmla="*/ 320 w 11360"/>
                  <a:gd name="T17" fmla="*/ 11040 h 11360"/>
                  <a:gd name="T18" fmla="*/ 320 w 11360"/>
                  <a:gd name="T19" fmla="*/ 10000 h 11360"/>
                  <a:gd name="T20" fmla="*/ 4640 w 11360"/>
                  <a:gd name="T21" fmla="*/ 5680 h 11360"/>
                  <a:gd name="T22" fmla="*/ 320 w 11360"/>
                  <a:gd name="T23" fmla="*/ 1360 h 11360"/>
                  <a:gd name="T24" fmla="*/ 320 w 11360"/>
                  <a:gd name="T25" fmla="*/ 320 h 11360"/>
                  <a:gd name="T26" fmla="*/ 1360 w 11360"/>
                  <a:gd name="T27" fmla="*/ 320 h 11360"/>
                  <a:gd name="T28" fmla="*/ 5680 w 11360"/>
                  <a:gd name="T29" fmla="*/ 4640 h 11360"/>
                  <a:gd name="T30" fmla="*/ 10000 w 11360"/>
                  <a:gd name="T31" fmla="*/ 320 h 11360"/>
                  <a:gd name="T32" fmla="*/ 11040 w 11360"/>
                  <a:gd name="T33" fmla="*/ 320 h 11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360" h="11360">
                    <a:moveTo>
                      <a:pt x="11040" y="320"/>
                    </a:moveTo>
                    <a:cubicBezTo>
                      <a:pt x="11360" y="640"/>
                      <a:pt x="11360" y="1120"/>
                      <a:pt x="11040" y="1360"/>
                    </a:cubicBezTo>
                    <a:lnTo>
                      <a:pt x="6720" y="5680"/>
                    </a:lnTo>
                    <a:lnTo>
                      <a:pt x="11040" y="10000"/>
                    </a:lnTo>
                    <a:cubicBezTo>
                      <a:pt x="11360" y="10320"/>
                      <a:pt x="11360" y="10800"/>
                      <a:pt x="11040" y="11040"/>
                    </a:cubicBezTo>
                    <a:cubicBezTo>
                      <a:pt x="10720" y="11360"/>
                      <a:pt x="10240" y="11360"/>
                      <a:pt x="10000" y="11040"/>
                    </a:cubicBezTo>
                    <a:lnTo>
                      <a:pt x="5680" y="6720"/>
                    </a:lnTo>
                    <a:lnTo>
                      <a:pt x="1360" y="11040"/>
                    </a:lnTo>
                    <a:cubicBezTo>
                      <a:pt x="1040" y="11360"/>
                      <a:pt x="560" y="11360"/>
                      <a:pt x="320" y="11040"/>
                    </a:cubicBezTo>
                    <a:cubicBezTo>
                      <a:pt x="0" y="10720"/>
                      <a:pt x="0" y="10240"/>
                      <a:pt x="320" y="10000"/>
                    </a:cubicBezTo>
                    <a:lnTo>
                      <a:pt x="4640" y="5680"/>
                    </a:lnTo>
                    <a:lnTo>
                      <a:pt x="320" y="1360"/>
                    </a:lnTo>
                    <a:cubicBezTo>
                      <a:pt x="0" y="1040"/>
                      <a:pt x="0" y="560"/>
                      <a:pt x="320" y="320"/>
                    </a:cubicBezTo>
                    <a:cubicBezTo>
                      <a:pt x="640" y="80"/>
                      <a:pt x="1120" y="0"/>
                      <a:pt x="1360" y="320"/>
                    </a:cubicBezTo>
                    <a:lnTo>
                      <a:pt x="5680" y="4640"/>
                    </a:lnTo>
                    <a:lnTo>
                      <a:pt x="10000" y="320"/>
                    </a:lnTo>
                    <a:cubicBezTo>
                      <a:pt x="10240" y="0"/>
                      <a:pt x="10800" y="0"/>
                      <a:pt x="11040" y="320"/>
                    </a:cubicBezTo>
                    <a:close/>
                  </a:path>
                </a:pathLst>
              </a:custGeom>
              <a:solidFill>
                <a:schemeClr val="bg1"/>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354">
                  <a:defRPr/>
                </a:pPr>
                <a:endParaRPr lang="zh-CN" altLang="en-US" kern="0">
                  <a:solidFill>
                    <a:srgbClr val="FFFFFF"/>
                  </a:solidFill>
                  <a:latin typeface="Arial"/>
                  <a:ea typeface="微软雅黑"/>
                </a:endParaRPr>
              </a:p>
            </p:txBody>
          </p:sp>
        </p:grpSp>
        <p:sp>
          <p:nvSpPr>
            <p:cNvPr id="332" name="矩形 331">
              <a:extLst>
                <a:ext uri="{FF2B5EF4-FFF2-40B4-BE49-F238E27FC236}">
                  <a16:creationId xmlns:a16="http://schemas.microsoft.com/office/drawing/2014/main" id="{45B452B5-600E-402C-A6E0-97D72A78CA3F}"/>
                </a:ext>
              </a:extLst>
            </p:cNvPr>
            <p:cNvSpPr/>
            <p:nvPr/>
          </p:nvSpPr>
          <p:spPr>
            <a:xfrm>
              <a:off x="4715292" y="2038873"/>
              <a:ext cx="1548011" cy="153888"/>
            </a:xfrm>
            <a:prstGeom prst="rect">
              <a:avLst/>
            </a:prstGeom>
          </p:spPr>
          <p:txBody>
            <a:bodyPr wrap="square"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r>
                <a:rPr lang="zh-CN" altLang="en-US" sz="1000" kern="0" dirty="0">
                  <a:solidFill>
                    <a:srgbClr val="FFFFFF"/>
                  </a:solidFill>
                </a:rPr>
                <a:t>插图库 </a:t>
              </a:r>
              <a:r>
                <a:rPr lang="en-US" altLang="zh-CN" sz="1000" kern="0" dirty="0">
                  <a:solidFill>
                    <a:srgbClr val="FFFFFF"/>
                  </a:solidFill>
                </a:rPr>
                <a:t>/ Vector Library</a:t>
              </a:r>
              <a:endParaRPr lang="zh-CN" altLang="en-US" sz="1000" kern="0" dirty="0">
                <a:solidFill>
                  <a:srgbClr val="FFFFFF"/>
                </a:solidFill>
              </a:endParaRPr>
            </a:p>
          </p:txBody>
        </p:sp>
        <p:grpSp>
          <p:nvGrpSpPr>
            <p:cNvPr id="335" name="组合 334">
              <a:extLst>
                <a:ext uri="{FF2B5EF4-FFF2-40B4-BE49-F238E27FC236}">
                  <a16:creationId xmlns:a16="http://schemas.microsoft.com/office/drawing/2014/main" id="{CEBCA69B-D1BD-4ED3-8A2A-EB25AD703A2E}"/>
                </a:ext>
              </a:extLst>
            </p:cNvPr>
            <p:cNvGrpSpPr/>
            <p:nvPr/>
          </p:nvGrpSpPr>
          <p:grpSpPr>
            <a:xfrm>
              <a:off x="4715293" y="2404041"/>
              <a:ext cx="1638861" cy="160073"/>
              <a:chOff x="4248155" y="2141651"/>
              <a:chExt cx="1474301" cy="144000"/>
            </a:xfrm>
            <a:solidFill>
              <a:srgbClr val="E7E5EA"/>
            </a:solidFill>
          </p:grpSpPr>
          <p:sp>
            <p:nvSpPr>
              <p:cNvPr id="489" name="矩形 488">
                <a:extLst>
                  <a:ext uri="{FF2B5EF4-FFF2-40B4-BE49-F238E27FC236}">
                    <a16:creationId xmlns:a16="http://schemas.microsoft.com/office/drawing/2014/main" id="{0F78271F-C2BF-49C2-BC46-681981BE5043}"/>
                  </a:ext>
                </a:extLst>
              </p:cNvPr>
              <p:cNvSpPr>
                <a:spLocks/>
              </p:cNvSpPr>
              <p:nvPr/>
            </p:nvSpPr>
            <p:spPr>
              <a:xfrm>
                <a:off x="424815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90" name="矩形 489">
                <a:extLst>
                  <a:ext uri="{FF2B5EF4-FFF2-40B4-BE49-F238E27FC236}">
                    <a16:creationId xmlns:a16="http://schemas.microsoft.com/office/drawing/2014/main" id="{A3015197-78E9-42A1-B8A4-70DAA4C54124}"/>
                  </a:ext>
                </a:extLst>
              </p:cNvPr>
              <p:cNvSpPr>
                <a:spLocks/>
              </p:cNvSpPr>
              <p:nvPr/>
            </p:nvSpPr>
            <p:spPr>
              <a:xfrm>
                <a:off x="464824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91" name="矩形 490">
                <a:extLst>
                  <a:ext uri="{FF2B5EF4-FFF2-40B4-BE49-F238E27FC236}">
                    <a16:creationId xmlns:a16="http://schemas.microsoft.com/office/drawing/2014/main" id="{BBC16AC2-873F-45AE-B3C1-DA18A14F30AD}"/>
                  </a:ext>
                </a:extLst>
              </p:cNvPr>
              <p:cNvSpPr>
                <a:spLocks/>
              </p:cNvSpPr>
              <p:nvPr/>
            </p:nvSpPr>
            <p:spPr>
              <a:xfrm>
                <a:off x="504424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495" name="矩形 494">
                <a:extLst>
                  <a:ext uri="{FF2B5EF4-FFF2-40B4-BE49-F238E27FC236}">
                    <a16:creationId xmlns:a16="http://schemas.microsoft.com/office/drawing/2014/main" id="{9C5D8EE9-3878-48C8-9E66-C90EC64D4EC8}"/>
                  </a:ext>
                </a:extLst>
              </p:cNvPr>
              <p:cNvSpPr>
                <a:spLocks/>
              </p:cNvSpPr>
              <p:nvPr/>
            </p:nvSpPr>
            <p:spPr>
              <a:xfrm>
                <a:off x="5434456"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grpSp>
        <p:grpSp>
          <p:nvGrpSpPr>
            <p:cNvPr id="336" name="组合 335">
              <a:extLst>
                <a:ext uri="{FF2B5EF4-FFF2-40B4-BE49-F238E27FC236}">
                  <a16:creationId xmlns:a16="http://schemas.microsoft.com/office/drawing/2014/main" id="{9E841455-3E39-47E0-89F1-4A6589854638}"/>
                </a:ext>
              </a:extLst>
            </p:cNvPr>
            <p:cNvGrpSpPr/>
            <p:nvPr/>
          </p:nvGrpSpPr>
          <p:grpSpPr>
            <a:xfrm>
              <a:off x="6715511" y="2404041"/>
              <a:ext cx="761195" cy="160073"/>
              <a:chOff x="6047529" y="2141651"/>
              <a:chExt cx="684762" cy="144000"/>
            </a:xfrm>
            <a:solidFill>
              <a:srgbClr val="E7E5EA"/>
            </a:solidFill>
          </p:grpSpPr>
          <p:sp>
            <p:nvSpPr>
              <p:cNvPr id="487" name="矩形 486">
                <a:extLst>
                  <a:ext uri="{FF2B5EF4-FFF2-40B4-BE49-F238E27FC236}">
                    <a16:creationId xmlns:a16="http://schemas.microsoft.com/office/drawing/2014/main" id="{AAE592BD-4F78-41C6-A563-482A2416386F}"/>
                  </a:ext>
                </a:extLst>
              </p:cNvPr>
              <p:cNvSpPr>
                <a:spLocks/>
              </p:cNvSpPr>
              <p:nvPr/>
            </p:nvSpPr>
            <p:spPr>
              <a:xfrm>
                <a:off x="6047529"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88" name="矩形 487">
                <a:extLst>
                  <a:ext uri="{FF2B5EF4-FFF2-40B4-BE49-F238E27FC236}">
                    <a16:creationId xmlns:a16="http://schemas.microsoft.com/office/drawing/2014/main" id="{42C3DBA0-3D8A-43C4-BDE9-15381F8C0043}"/>
                  </a:ext>
                </a:extLst>
              </p:cNvPr>
              <p:cNvSpPr>
                <a:spLocks/>
              </p:cNvSpPr>
              <p:nvPr/>
            </p:nvSpPr>
            <p:spPr>
              <a:xfrm>
                <a:off x="6444291"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pic>
          <p:nvPicPr>
            <p:cNvPr id="3" name="图形 2">
              <a:extLst>
                <a:ext uri="{FF2B5EF4-FFF2-40B4-BE49-F238E27FC236}">
                  <a16:creationId xmlns:a16="http://schemas.microsoft.com/office/drawing/2014/main" id="{FB29E73C-E73F-4438-A526-FE94FF16031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6354959" y="2791001"/>
              <a:ext cx="921528" cy="557932"/>
            </a:xfrm>
            <a:prstGeom prst="rect">
              <a:avLst/>
            </a:prstGeom>
          </p:spPr>
        </p:pic>
      </p:grpSp>
      <p:grpSp>
        <p:nvGrpSpPr>
          <p:cNvPr id="7" name="组合 6">
            <a:extLst>
              <a:ext uri="{FF2B5EF4-FFF2-40B4-BE49-F238E27FC236}">
                <a16:creationId xmlns:a16="http://schemas.microsoft.com/office/drawing/2014/main" id="{09D0D9AA-EB60-4923-BEF0-22333512DE9F}"/>
              </a:ext>
            </a:extLst>
          </p:cNvPr>
          <p:cNvGrpSpPr/>
          <p:nvPr/>
        </p:nvGrpSpPr>
        <p:grpSpPr>
          <a:xfrm>
            <a:off x="8024987" y="1959178"/>
            <a:ext cx="3493913" cy="2403813"/>
            <a:chOff x="8024986" y="1959176"/>
            <a:chExt cx="3493913" cy="2403813"/>
          </a:xfrm>
        </p:grpSpPr>
        <p:grpSp>
          <p:nvGrpSpPr>
            <p:cNvPr id="228" name="组合 227">
              <a:extLst>
                <a:ext uri="{FF2B5EF4-FFF2-40B4-BE49-F238E27FC236}">
                  <a16:creationId xmlns:a16="http://schemas.microsoft.com/office/drawing/2014/main" id="{F07805C6-3B6B-4AF9-9448-282317B3FEB6}"/>
                </a:ext>
              </a:extLst>
            </p:cNvPr>
            <p:cNvGrpSpPr/>
            <p:nvPr/>
          </p:nvGrpSpPr>
          <p:grpSpPr>
            <a:xfrm>
              <a:off x="8024986" y="1959176"/>
              <a:ext cx="3493913" cy="2403813"/>
              <a:chOff x="8024986" y="1959176"/>
              <a:chExt cx="3493913" cy="2403813"/>
            </a:xfrm>
          </p:grpSpPr>
          <p:sp>
            <p:nvSpPr>
              <p:cNvPr id="229" name="Freeform 6">
                <a:extLst>
                  <a:ext uri="{FF2B5EF4-FFF2-40B4-BE49-F238E27FC236}">
                    <a16:creationId xmlns:a16="http://schemas.microsoft.com/office/drawing/2014/main" id="{79502B8B-CFDB-43D8-A905-DFE5C5BD4280}"/>
                  </a:ext>
                </a:extLst>
              </p:cNvPr>
              <p:cNvSpPr>
                <a:spLocks/>
              </p:cNvSpPr>
              <p:nvPr/>
            </p:nvSpPr>
            <p:spPr bwMode="auto">
              <a:xfrm>
                <a:off x="8024986" y="1959176"/>
                <a:ext cx="3493913" cy="2403813"/>
              </a:xfrm>
              <a:prstGeom prst="rect">
                <a:avLst/>
              </a:prstGeom>
              <a:gradFill>
                <a:gsLst>
                  <a:gs pos="83000">
                    <a:schemeClr val="bg1"/>
                  </a:gs>
                  <a:gs pos="100000">
                    <a:schemeClr val="bg1">
                      <a:alpha val="0"/>
                    </a:schemeClr>
                  </a:gs>
                </a:gsLst>
                <a:lin ang="5400000" scaled="1"/>
              </a:gradFill>
              <a:ln w="9525">
                <a:noFill/>
                <a:round/>
                <a:headEnd/>
                <a:tailEnd/>
              </a:ln>
              <a:effectLst>
                <a:outerShdw blurRad="63500" sx="102000" sy="102000" algn="ctr" rotWithShape="0">
                  <a:srgbClr val="E7E5EA">
                    <a:alpha val="50000"/>
                  </a:srgbClr>
                </a:outerShdw>
              </a:effec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30" name="矩形: 圆角 229">
                <a:extLst>
                  <a:ext uri="{FF2B5EF4-FFF2-40B4-BE49-F238E27FC236}">
                    <a16:creationId xmlns:a16="http://schemas.microsoft.com/office/drawing/2014/main" id="{752F09D3-948F-4292-8DE2-B8068FAE905E}"/>
                  </a:ext>
                </a:extLst>
              </p:cNvPr>
              <p:cNvSpPr>
                <a:spLocks noChangeAspect="1"/>
              </p:cNvSpPr>
              <p:nvPr/>
            </p:nvSpPr>
            <p:spPr>
              <a:xfrm>
                <a:off x="8162338" y="2742993"/>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31" name="Rectangle 8">
                <a:extLst>
                  <a:ext uri="{FF2B5EF4-FFF2-40B4-BE49-F238E27FC236}">
                    <a16:creationId xmlns:a16="http://schemas.microsoft.com/office/drawing/2014/main" id="{9E424521-AF73-4143-B27F-AB4CA52F8AC5}"/>
                  </a:ext>
                </a:extLst>
              </p:cNvPr>
              <p:cNvSpPr>
                <a:spLocks noChangeArrowheads="1"/>
              </p:cNvSpPr>
              <p:nvPr/>
            </p:nvSpPr>
            <p:spPr bwMode="auto">
              <a:xfrm>
                <a:off x="8162340" y="2228518"/>
                <a:ext cx="3240163" cy="311711"/>
              </a:xfrm>
              <a:prstGeom prst="rect">
                <a:avLst/>
              </a:prstGeom>
              <a:solidFill>
                <a:srgbClr val="F0EE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32" name="Rectangle 9">
                <a:extLst>
                  <a:ext uri="{FF2B5EF4-FFF2-40B4-BE49-F238E27FC236}">
                    <a16:creationId xmlns:a16="http://schemas.microsoft.com/office/drawing/2014/main" id="{0A670824-3D53-4F25-9305-B5E61610ACEF}"/>
                  </a:ext>
                </a:extLst>
              </p:cNvPr>
              <p:cNvSpPr>
                <a:spLocks noChangeArrowheads="1"/>
              </p:cNvSpPr>
              <p:nvPr/>
            </p:nvSpPr>
            <p:spPr bwMode="auto">
              <a:xfrm>
                <a:off x="8162340" y="2228518"/>
                <a:ext cx="3240163" cy="181579"/>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dirty="0"/>
              </a:p>
            </p:txBody>
          </p:sp>
          <p:sp>
            <p:nvSpPr>
              <p:cNvPr id="233" name="Oval 14">
                <a:extLst>
                  <a:ext uri="{FF2B5EF4-FFF2-40B4-BE49-F238E27FC236}">
                    <a16:creationId xmlns:a16="http://schemas.microsoft.com/office/drawing/2014/main" id="{3000338F-035C-4A39-8F0D-0B0F4BF1FBC6}"/>
                  </a:ext>
                </a:extLst>
              </p:cNvPr>
              <p:cNvSpPr>
                <a:spLocks noChangeArrowheads="1"/>
              </p:cNvSpPr>
              <p:nvPr/>
            </p:nvSpPr>
            <p:spPr bwMode="auto">
              <a:xfrm>
                <a:off x="8523496" y="2098386"/>
                <a:ext cx="59552"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34" name="Oval 15">
                <a:extLst>
                  <a:ext uri="{FF2B5EF4-FFF2-40B4-BE49-F238E27FC236}">
                    <a16:creationId xmlns:a16="http://schemas.microsoft.com/office/drawing/2014/main" id="{C35FFD29-58F4-44EE-BF85-050C901FFFC2}"/>
                  </a:ext>
                </a:extLst>
              </p:cNvPr>
              <p:cNvSpPr>
                <a:spLocks noChangeArrowheads="1"/>
              </p:cNvSpPr>
              <p:nvPr/>
            </p:nvSpPr>
            <p:spPr bwMode="auto">
              <a:xfrm>
                <a:off x="8628193"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35" name="Oval 16">
                <a:extLst>
                  <a:ext uri="{FF2B5EF4-FFF2-40B4-BE49-F238E27FC236}">
                    <a16:creationId xmlns:a16="http://schemas.microsoft.com/office/drawing/2014/main" id="{97F69D09-85DB-44A5-A24E-80C55BD5603A}"/>
                  </a:ext>
                </a:extLst>
              </p:cNvPr>
              <p:cNvSpPr>
                <a:spLocks noChangeArrowheads="1"/>
              </p:cNvSpPr>
              <p:nvPr/>
            </p:nvSpPr>
            <p:spPr bwMode="auto">
              <a:xfrm>
                <a:off x="8732889"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37" name="Freeform 18">
                <a:extLst>
                  <a:ext uri="{FF2B5EF4-FFF2-40B4-BE49-F238E27FC236}">
                    <a16:creationId xmlns:a16="http://schemas.microsoft.com/office/drawing/2014/main" id="{90231FE4-5E4A-45A4-90B3-6CE270211D8F}"/>
                  </a:ext>
                </a:extLst>
              </p:cNvPr>
              <p:cNvSpPr>
                <a:spLocks/>
              </p:cNvSpPr>
              <p:nvPr/>
            </p:nvSpPr>
            <p:spPr bwMode="auto">
              <a:xfrm>
                <a:off x="8967257" y="2262817"/>
                <a:ext cx="505234" cy="164430"/>
              </a:xfrm>
              <a:custGeom>
                <a:avLst/>
                <a:gdLst>
                  <a:gd name="T0" fmla="*/ 520 w 547"/>
                  <a:gd name="T1" fmla="*/ 170 h 170"/>
                  <a:gd name="T2" fmla="*/ 27 w 547"/>
                  <a:gd name="T3" fmla="*/ 170 h 170"/>
                  <a:gd name="T4" fmla="*/ 0 w 547"/>
                  <a:gd name="T5" fmla="*/ 143 h 170"/>
                  <a:gd name="T6" fmla="*/ 0 w 547"/>
                  <a:gd name="T7" fmla="*/ 27 h 170"/>
                  <a:gd name="T8" fmla="*/ 27 w 547"/>
                  <a:gd name="T9" fmla="*/ 0 h 170"/>
                  <a:gd name="T10" fmla="*/ 520 w 547"/>
                  <a:gd name="T11" fmla="*/ 0 h 170"/>
                  <a:gd name="T12" fmla="*/ 547 w 547"/>
                  <a:gd name="T13" fmla="*/ 27 h 170"/>
                  <a:gd name="T14" fmla="*/ 547 w 547"/>
                  <a:gd name="T15" fmla="*/ 143 h 170"/>
                  <a:gd name="T16" fmla="*/ 520 w 547"/>
                  <a:gd name="T17"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7" h="170">
                    <a:moveTo>
                      <a:pt x="520" y="170"/>
                    </a:moveTo>
                    <a:cubicBezTo>
                      <a:pt x="27" y="170"/>
                      <a:pt x="27" y="170"/>
                      <a:pt x="27" y="170"/>
                    </a:cubicBezTo>
                    <a:cubicBezTo>
                      <a:pt x="12" y="170"/>
                      <a:pt x="0" y="158"/>
                      <a:pt x="0" y="143"/>
                    </a:cubicBezTo>
                    <a:cubicBezTo>
                      <a:pt x="0" y="27"/>
                      <a:pt x="0" y="27"/>
                      <a:pt x="0" y="27"/>
                    </a:cubicBezTo>
                    <a:cubicBezTo>
                      <a:pt x="0" y="12"/>
                      <a:pt x="12" y="0"/>
                      <a:pt x="27" y="0"/>
                    </a:cubicBezTo>
                    <a:cubicBezTo>
                      <a:pt x="520" y="0"/>
                      <a:pt x="520" y="0"/>
                      <a:pt x="520" y="0"/>
                    </a:cubicBezTo>
                    <a:cubicBezTo>
                      <a:pt x="535" y="0"/>
                      <a:pt x="547" y="12"/>
                      <a:pt x="547" y="27"/>
                    </a:cubicBezTo>
                    <a:cubicBezTo>
                      <a:pt x="547" y="143"/>
                      <a:pt x="547" y="143"/>
                      <a:pt x="547" y="143"/>
                    </a:cubicBezTo>
                    <a:cubicBezTo>
                      <a:pt x="547" y="158"/>
                      <a:pt x="535" y="170"/>
                      <a:pt x="520" y="170"/>
                    </a:cubicBezTo>
                    <a:close/>
                  </a:path>
                </a:pathLst>
              </a:cu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38" name="Rectangle 19">
                <a:extLst>
                  <a:ext uri="{FF2B5EF4-FFF2-40B4-BE49-F238E27FC236}">
                    <a16:creationId xmlns:a16="http://schemas.microsoft.com/office/drawing/2014/main" id="{F5CB09CD-EA7B-4323-98CD-E0818B8A5E5C}"/>
                  </a:ext>
                </a:extLst>
              </p:cNvPr>
              <p:cNvSpPr>
                <a:spLocks noChangeArrowheads="1"/>
              </p:cNvSpPr>
              <p:nvPr/>
            </p:nvSpPr>
            <p:spPr bwMode="auto">
              <a:xfrm>
                <a:off x="9089243" y="2320316"/>
                <a:ext cx="243973" cy="49430"/>
              </a:xfrm>
              <a:prstGeom prst="rect">
                <a:avLst/>
              </a:prstGeom>
              <a:solidFill>
                <a:srgbClr val="CFCB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239" name="Freeform 20">
                <a:extLst>
                  <a:ext uri="{FF2B5EF4-FFF2-40B4-BE49-F238E27FC236}">
                    <a16:creationId xmlns:a16="http://schemas.microsoft.com/office/drawing/2014/main" id="{9E308F54-DF39-45B6-81B7-DB95BBBDC8EB}"/>
                  </a:ext>
                </a:extLst>
              </p:cNvPr>
              <p:cNvSpPr>
                <a:spLocks/>
              </p:cNvSpPr>
              <p:nvPr/>
            </p:nvSpPr>
            <p:spPr bwMode="auto">
              <a:xfrm>
                <a:off x="8491798" y="2306193"/>
                <a:ext cx="232445" cy="49430"/>
              </a:xfrm>
              <a:custGeom>
                <a:avLst/>
                <a:gdLst>
                  <a:gd name="T0" fmla="*/ 227 w 251"/>
                  <a:gd name="T1" fmla="*/ 0 h 51"/>
                  <a:gd name="T2" fmla="*/ 24 w 251"/>
                  <a:gd name="T3" fmla="*/ 0 h 51"/>
                  <a:gd name="T4" fmla="*/ 0 w 251"/>
                  <a:gd name="T5" fmla="*/ 24 h 51"/>
                  <a:gd name="T6" fmla="*/ 0 w 251"/>
                  <a:gd name="T7" fmla="*/ 27 h 51"/>
                  <a:gd name="T8" fmla="*/ 24 w 251"/>
                  <a:gd name="T9" fmla="*/ 51 h 51"/>
                  <a:gd name="T10" fmla="*/ 227 w 251"/>
                  <a:gd name="T11" fmla="*/ 51 h 51"/>
                  <a:gd name="T12" fmla="*/ 251 w 251"/>
                  <a:gd name="T13" fmla="*/ 27 h 51"/>
                  <a:gd name="T14" fmla="*/ 251 w 251"/>
                  <a:gd name="T15" fmla="*/ 24 h 51"/>
                  <a:gd name="T16" fmla="*/ 227 w 251"/>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1" y="41"/>
                      <a:pt x="251" y="27"/>
                    </a:cubicBezTo>
                    <a:cubicBezTo>
                      <a:pt x="251" y="24"/>
                      <a:pt x="251" y="24"/>
                      <a:pt x="251" y="24"/>
                    </a:cubicBezTo>
                    <a:cubicBezTo>
                      <a:pt x="251"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0" name="Freeform 21">
                <a:extLst>
                  <a:ext uri="{FF2B5EF4-FFF2-40B4-BE49-F238E27FC236}">
                    <a16:creationId xmlns:a16="http://schemas.microsoft.com/office/drawing/2014/main" id="{AACED065-E1E1-4CB9-A30A-E07933F7ACB6}"/>
                  </a:ext>
                </a:extLst>
              </p:cNvPr>
              <p:cNvSpPr>
                <a:spLocks/>
              </p:cNvSpPr>
              <p:nvPr/>
            </p:nvSpPr>
            <p:spPr bwMode="auto">
              <a:xfrm>
                <a:off x="9669398"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0" y="0"/>
                      <a:pt x="0" y="11"/>
                      <a:pt x="0" y="24"/>
                    </a:cubicBezTo>
                    <a:cubicBezTo>
                      <a:pt x="0" y="27"/>
                      <a:pt x="0" y="27"/>
                      <a:pt x="0" y="27"/>
                    </a:cubicBezTo>
                    <a:cubicBezTo>
                      <a:pt x="0" y="41"/>
                      <a:pt x="10" y="51"/>
                      <a:pt x="24" y="51"/>
                    </a:cubicBezTo>
                    <a:cubicBezTo>
                      <a:pt x="226" y="51"/>
                      <a:pt x="226" y="51"/>
                      <a:pt x="226" y="51"/>
                    </a:cubicBezTo>
                    <a:cubicBezTo>
                      <a:pt x="239" y="51"/>
                      <a:pt x="250" y="41"/>
                      <a:pt x="250" y="27"/>
                    </a:cubicBezTo>
                    <a:cubicBezTo>
                      <a:pt x="250" y="24"/>
                      <a:pt x="250" y="24"/>
                      <a:pt x="250" y="24"/>
                    </a:cubicBezTo>
                    <a:cubicBezTo>
                      <a:pt x="250" y="11"/>
                      <a:pt x="239"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1" name="Freeform 22">
                <a:extLst>
                  <a:ext uri="{FF2B5EF4-FFF2-40B4-BE49-F238E27FC236}">
                    <a16:creationId xmlns:a16="http://schemas.microsoft.com/office/drawing/2014/main" id="{2152015E-3C4D-4CA0-90C5-4D1D7DF55BCD}"/>
                  </a:ext>
                </a:extLst>
              </p:cNvPr>
              <p:cNvSpPr>
                <a:spLocks/>
              </p:cNvSpPr>
              <p:nvPr/>
            </p:nvSpPr>
            <p:spPr bwMode="auto">
              <a:xfrm>
                <a:off x="10109316"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1" y="0"/>
                      <a:pt x="0" y="11"/>
                      <a:pt x="0" y="24"/>
                    </a:cubicBezTo>
                    <a:cubicBezTo>
                      <a:pt x="0" y="27"/>
                      <a:pt x="0" y="27"/>
                      <a:pt x="0" y="27"/>
                    </a:cubicBezTo>
                    <a:cubicBezTo>
                      <a:pt x="0" y="41"/>
                      <a:pt x="11" y="51"/>
                      <a:pt x="24" y="51"/>
                    </a:cubicBezTo>
                    <a:cubicBezTo>
                      <a:pt x="226" y="51"/>
                      <a:pt x="226" y="51"/>
                      <a:pt x="226" y="51"/>
                    </a:cubicBezTo>
                    <a:cubicBezTo>
                      <a:pt x="240" y="51"/>
                      <a:pt x="250" y="41"/>
                      <a:pt x="250" y="27"/>
                    </a:cubicBezTo>
                    <a:cubicBezTo>
                      <a:pt x="250" y="24"/>
                      <a:pt x="250" y="24"/>
                      <a:pt x="250" y="24"/>
                    </a:cubicBezTo>
                    <a:cubicBezTo>
                      <a:pt x="250" y="11"/>
                      <a:pt x="240"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2" name="Freeform 23">
                <a:extLst>
                  <a:ext uri="{FF2B5EF4-FFF2-40B4-BE49-F238E27FC236}">
                    <a16:creationId xmlns:a16="http://schemas.microsoft.com/office/drawing/2014/main" id="{222B65CD-2DCC-4C25-B9F3-88E22F8EFCBF}"/>
                  </a:ext>
                </a:extLst>
              </p:cNvPr>
              <p:cNvSpPr>
                <a:spLocks/>
              </p:cNvSpPr>
              <p:nvPr/>
            </p:nvSpPr>
            <p:spPr bwMode="auto">
              <a:xfrm>
                <a:off x="10549235" y="2306193"/>
                <a:ext cx="231486" cy="49430"/>
              </a:xfrm>
              <a:custGeom>
                <a:avLst/>
                <a:gdLst>
                  <a:gd name="T0" fmla="*/ 227 w 250"/>
                  <a:gd name="T1" fmla="*/ 0 h 51"/>
                  <a:gd name="T2" fmla="*/ 24 w 250"/>
                  <a:gd name="T3" fmla="*/ 0 h 51"/>
                  <a:gd name="T4" fmla="*/ 0 w 250"/>
                  <a:gd name="T5" fmla="*/ 24 h 51"/>
                  <a:gd name="T6" fmla="*/ 0 w 250"/>
                  <a:gd name="T7" fmla="*/ 27 h 51"/>
                  <a:gd name="T8" fmla="*/ 24 w 250"/>
                  <a:gd name="T9" fmla="*/ 51 h 51"/>
                  <a:gd name="T10" fmla="*/ 227 w 250"/>
                  <a:gd name="T11" fmla="*/ 51 h 51"/>
                  <a:gd name="T12" fmla="*/ 250 w 250"/>
                  <a:gd name="T13" fmla="*/ 27 h 51"/>
                  <a:gd name="T14" fmla="*/ 250 w 250"/>
                  <a:gd name="T15" fmla="*/ 24 h 51"/>
                  <a:gd name="T16" fmla="*/ 227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0" y="41"/>
                      <a:pt x="250" y="27"/>
                    </a:cubicBezTo>
                    <a:cubicBezTo>
                      <a:pt x="250" y="24"/>
                      <a:pt x="250" y="24"/>
                      <a:pt x="250" y="24"/>
                    </a:cubicBezTo>
                    <a:cubicBezTo>
                      <a:pt x="250"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43" name="矩形: 圆角 242">
                <a:extLst>
                  <a:ext uri="{FF2B5EF4-FFF2-40B4-BE49-F238E27FC236}">
                    <a16:creationId xmlns:a16="http://schemas.microsoft.com/office/drawing/2014/main" id="{143380E5-1914-4C09-9478-A3B7CC7F2082}"/>
                  </a:ext>
                </a:extLst>
              </p:cNvPr>
              <p:cNvSpPr>
                <a:spLocks noChangeAspect="1"/>
              </p:cNvSpPr>
              <p:nvPr/>
            </p:nvSpPr>
            <p:spPr>
              <a:xfrm>
                <a:off x="8162338" y="3480441"/>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44" name="矩形: 圆角 243">
                <a:extLst>
                  <a:ext uri="{FF2B5EF4-FFF2-40B4-BE49-F238E27FC236}">
                    <a16:creationId xmlns:a16="http://schemas.microsoft.com/office/drawing/2014/main" id="{7D41D53B-93CF-4F50-95E0-532B3A0F489E}"/>
                  </a:ext>
                </a:extLst>
              </p:cNvPr>
              <p:cNvSpPr>
                <a:spLocks noChangeAspect="1"/>
              </p:cNvSpPr>
              <p:nvPr/>
            </p:nvSpPr>
            <p:spPr>
              <a:xfrm>
                <a:off x="8162338" y="3849165"/>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45" name="矩形: 圆角 244">
                <a:extLst>
                  <a:ext uri="{FF2B5EF4-FFF2-40B4-BE49-F238E27FC236}">
                    <a16:creationId xmlns:a16="http://schemas.microsoft.com/office/drawing/2014/main" id="{729EE4D2-12C4-47C9-8526-205B5F461C5E}"/>
                  </a:ext>
                </a:extLst>
              </p:cNvPr>
              <p:cNvSpPr>
                <a:spLocks noChangeAspect="1"/>
              </p:cNvSpPr>
              <p:nvPr/>
            </p:nvSpPr>
            <p:spPr>
              <a:xfrm>
                <a:off x="8162338" y="4216750"/>
                <a:ext cx="526366" cy="127814"/>
              </a:xfrm>
              <a:prstGeom prst="roundRect">
                <a:avLst>
                  <a:gd name="adj" fmla="val 14540"/>
                </a:avLst>
              </a:prstGeom>
              <a:gradFill>
                <a:gsLst>
                  <a:gs pos="8000">
                    <a:srgbClr val="F0EEF2"/>
                  </a:gs>
                  <a:gs pos="100000">
                    <a:srgbClr val="F0EEF2">
                      <a:alpha val="0"/>
                    </a:srgbClr>
                  </a:gs>
                </a:gsLst>
                <a:lin ang="5400000" scaled="1"/>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46" name="矩形: 圆角 245">
                <a:extLst>
                  <a:ext uri="{FF2B5EF4-FFF2-40B4-BE49-F238E27FC236}">
                    <a16:creationId xmlns:a16="http://schemas.microsoft.com/office/drawing/2014/main" id="{624B437F-52C2-4B5A-A7F7-AB3734317FD7}"/>
                  </a:ext>
                </a:extLst>
              </p:cNvPr>
              <p:cNvSpPr>
                <a:spLocks noChangeAspect="1"/>
              </p:cNvSpPr>
              <p:nvPr/>
            </p:nvSpPr>
            <p:spPr>
              <a:xfrm>
                <a:off x="8800745" y="2742992"/>
                <a:ext cx="2578310" cy="1523165"/>
              </a:xfrm>
              <a:prstGeom prst="roundRect">
                <a:avLst>
                  <a:gd name="adj" fmla="val 2829"/>
                </a:avLst>
              </a:prstGeom>
              <a:noFill/>
              <a:ln w="25400">
                <a:gradFill>
                  <a:gsLst>
                    <a:gs pos="62000">
                      <a:srgbClr val="F0EEF2"/>
                    </a:gs>
                    <a:gs pos="100000">
                      <a:srgbClr val="F0EEF2">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47" name="矩形: 圆角 246">
                <a:extLst>
                  <a:ext uri="{FF2B5EF4-FFF2-40B4-BE49-F238E27FC236}">
                    <a16:creationId xmlns:a16="http://schemas.microsoft.com/office/drawing/2014/main" id="{DBE45890-BEE4-4CC2-954A-359AEB3349DF}"/>
                  </a:ext>
                </a:extLst>
              </p:cNvPr>
              <p:cNvSpPr>
                <a:spLocks noChangeAspect="1"/>
              </p:cNvSpPr>
              <p:nvPr/>
            </p:nvSpPr>
            <p:spPr>
              <a:xfrm>
                <a:off x="8162338" y="3111717"/>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0" name="组合 9">
              <a:extLst>
                <a:ext uri="{FF2B5EF4-FFF2-40B4-BE49-F238E27FC236}">
                  <a16:creationId xmlns:a16="http://schemas.microsoft.com/office/drawing/2014/main" id="{CFA48FDE-21A2-4B5B-A060-950102760C79}"/>
                </a:ext>
              </a:extLst>
            </p:cNvPr>
            <p:cNvGrpSpPr/>
            <p:nvPr/>
          </p:nvGrpSpPr>
          <p:grpSpPr>
            <a:xfrm>
              <a:off x="9010193" y="3211004"/>
              <a:ext cx="2127585" cy="587141"/>
              <a:chOff x="9010193" y="3211004"/>
              <a:chExt cx="2127585" cy="587141"/>
            </a:xfrm>
          </p:grpSpPr>
          <p:grpSp>
            <p:nvGrpSpPr>
              <p:cNvPr id="143" name="组合 142">
                <a:extLst>
                  <a:ext uri="{FF2B5EF4-FFF2-40B4-BE49-F238E27FC236}">
                    <a16:creationId xmlns:a16="http://schemas.microsoft.com/office/drawing/2014/main" id="{009585A0-D562-4C9F-B5A6-071E8AA3C2BA}"/>
                  </a:ext>
                </a:extLst>
              </p:cNvPr>
              <p:cNvGrpSpPr/>
              <p:nvPr/>
            </p:nvGrpSpPr>
            <p:grpSpPr>
              <a:xfrm>
                <a:off x="10629190" y="3211004"/>
                <a:ext cx="508588" cy="587141"/>
                <a:chOff x="1703214" y="3185928"/>
                <a:chExt cx="582258" cy="521425"/>
              </a:xfrm>
            </p:grpSpPr>
            <p:sp>
              <p:nvSpPr>
                <p:cNvPr id="167" name="矩形 166">
                  <a:extLst>
                    <a:ext uri="{FF2B5EF4-FFF2-40B4-BE49-F238E27FC236}">
                      <a16:creationId xmlns:a16="http://schemas.microsoft.com/office/drawing/2014/main" id="{309EB08F-A938-40D0-9A34-596ABEC4C1DD}"/>
                    </a:ext>
                  </a:extLst>
                </p:cNvPr>
                <p:cNvSpPr/>
                <p:nvPr/>
              </p:nvSpPr>
              <p:spPr>
                <a:xfrm>
                  <a:off x="1703214" y="3185928"/>
                  <a:ext cx="582258"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8" name="矩形 167">
                  <a:extLst>
                    <a:ext uri="{FF2B5EF4-FFF2-40B4-BE49-F238E27FC236}">
                      <a16:creationId xmlns:a16="http://schemas.microsoft.com/office/drawing/2014/main" id="{EA556D63-A4AF-466F-9BA4-4A76DE8E7A63}"/>
                    </a:ext>
                  </a:extLst>
                </p:cNvPr>
                <p:cNvSpPr/>
                <p:nvPr/>
              </p:nvSpPr>
              <p:spPr>
                <a:xfrm>
                  <a:off x="1703214" y="3388853"/>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4" name="矩形 173">
                  <a:extLst>
                    <a:ext uri="{FF2B5EF4-FFF2-40B4-BE49-F238E27FC236}">
                      <a16:creationId xmlns:a16="http://schemas.microsoft.com/office/drawing/2014/main" id="{702E4932-2853-468B-8CEE-8E8DEB08335C}"/>
                    </a:ext>
                  </a:extLst>
                </p:cNvPr>
                <p:cNvSpPr/>
                <p:nvPr/>
              </p:nvSpPr>
              <p:spPr>
                <a:xfrm>
                  <a:off x="1703214" y="3602089"/>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47" name="组合 146">
                <a:extLst>
                  <a:ext uri="{FF2B5EF4-FFF2-40B4-BE49-F238E27FC236}">
                    <a16:creationId xmlns:a16="http://schemas.microsoft.com/office/drawing/2014/main" id="{5864092F-3936-4E3B-AC38-C65A1D396CA8}"/>
                  </a:ext>
                </a:extLst>
              </p:cNvPr>
              <p:cNvGrpSpPr/>
              <p:nvPr/>
            </p:nvGrpSpPr>
            <p:grpSpPr>
              <a:xfrm>
                <a:off x="9010193" y="3211004"/>
                <a:ext cx="508588" cy="587141"/>
                <a:chOff x="1703214" y="3185928"/>
                <a:chExt cx="582258" cy="521425"/>
              </a:xfrm>
            </p:grpSpPr>
            <p:sp>
              <p:nvSpPr>
                <p:cNvPr id="149" name="矩形 148">
                  <a:extLst>
                    <a:ext uri="{FF2B5EF4-FFF2-40B4-BE49-F238E27FC236}">
                      <a16:creationId xmlns:a16="http://schemas.microsoft.com/office/drawing/2014/main" id="{F5CE67A9-7F46-47EE-A182-EEDC7671BE84}"/>
                    </a:ext>
                  </a:extLst>
                </p:cNvPr>
                <p:cNvSpPr/>
                <p:nvPr/>
              </p:nvSpPr>
              <p:spPr>
                <a:xfrm>
                  <a:off x="1703214" y="3185928"/>
                  <a:ext cx="582258"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0" name="矩形 149">
                  <a:extLst>
                    <a:ext uri="{FF2B5EF4-FFF2-40B4-BE49-F238E27FC236}">
                      <a16:creationId xmlns:a16="http://schemas.microsoft.com/office/drawing/2014/main" id="{B2641C79-6356-47FF-A04C-975EFC5BC261}"/>
                    </a:ext>
                  </a:extLst>
                </p:cNvPr>
                <p:cNvSpPr/>
                <p:nvPr/>
              </p:nvSpPr>
              <p:spPr>
                <a:xfrm>
                  <a:off x="1755000" y="3388853"/>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2" name="矩形 151">
                  <a:extLst>
                    <a:ext uri="{FF2B5EF4-FFF2-40B4-BE49-F238E27FC236}">
                      <a16:creationId xmlns:a16="http://schemas.microsoft.com/office/drawing/2014/main" id="{C55A7A23-0C58-4770-A615-E9A2CEB20583}"/>
                    </a:ext>
                  </a:extLst>
                </p:cNvPr>
                <p:cNvSpPr/>
                <p:nvPr/>
              </p:nvSpPr>
              <p:spPr>
                <a:xfrm>
                  <a:off x="1755000" y="3602089"/>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76" name="图形 175">
                <a:extLst>
                  <a:ext uri="{FF2B5EF4-FFF2-40B4-BE49-F238E27FC236}">
                    <a16:creationId xmlns:a16="http://schemas.microsoft.com/office/drawing/2014/main" id="{3BCA95A1-5BA3-4682-BB46-744197EA8B3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9610087" y="3216083"/>
                <a:ext cx="921528" cy="557932"/>
              </a:xfrm>
              <a:prstGeom prst="rect">
                <a:avLst/>
              </a:prstGeom>
            </p:spPr>
          </p:pic>
        </p:grpSp>
      </p:grpSp>
      <p:sp>
        <p:nvSpPr>
          <p:cNvPr id="4" name="标题 1">
            <a:extLst>
              <a:ext uri="{FF2B5EF4-FFF2-40B4-BE49-F238E27FC236}">
                <a16:creationId xmlns:a16="http://schemas.microsoft.com/office/drawing/2014/main" id="{EB39E194-01C4-46CF-B8A6-9AD2197F24D4}"/>
              </a:ext>
            </a:extLst>
          </p:cNvPr>
          <p:cNvSpPr txBox="1">
            <a:spLocks/>
          </p:cNvSpPr>
          <p:nvPr/>
        </p:nvSpPr>
        <p:spPr>
          <a:xfrm>
            <a:off x="660400" y="0"/>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en-US" altLang="zh-CN" sz="2800" b="1" dirty="0"/>
              <a:t>Replace Vectors in Diagram</a:t>
            </a:r>
            <a:endParaRPr lang="zh-CN" altLang="en-US" sz="2800" b="1" dirty="0"/>
          </a:p>
        </p:txBody>
      </p:sp>
      <p:grpSp>
        <p:nvGrpSpPr>
          <p:cNvPr id="11" name="组合 10">
            <a:extLst>
              <a:ext uri="{FF2B5EF4-FFF2-40B4-BE49-F238E27FC236}">
                <a16:creationId xmlns:a16="http://schemas.microsoft.com/office/drawing/2014/main" id="{41340CDE-3267-4179-B203-21C1D373AC7C}"/>
              </a:ext>
            </a:extLst>
          </p:cNvPr>
          <p:cNvGrpSpPr/>
          <p:nvPr/>
        </p:nvGrpSpPr>
        <p:grpSpPr>
          <a:xfrm>
            <a:off x="660400" y="1959178"/>
            <a:ext cx="3493913" cy="2403813"/>
            <a:chOff x="660400" y="1959178"/>
            <a:chExt cx="3493913" cy="2403813"/>
          </a:xfrm>
        </p:grpSpPr>
        <p:sp>
          <p:nvSpPr>
            <p:cNvPr id="795" name="Rectangle 10">
              <a:extLst>
                <a:ext uri="{FF2B5EF4-FFF2-40B4-BE49-F238E27FC236}">
                  <a16:creationId xmlns:a16="http://schemas.microsoft.com/office/drawing/2014/main" id="{EB08811A-69A0-4B03-AD69-4D4093A4A1A1}"/>
                </a:ext>
              </a:extLst>
            </p:cNvPr>
            <p:cNvSpPr>
              <a:spLocks noChangeArrowheads="1"/>
            </p:cNvSpPr>
            <p:nvPr/>
          </p:nvSpPr>
          <p:spPr bwMode="auto">
            <a:xfrm>
              <a:off x="809622" y="2219171"/>
              <a:ext cx="3240163" cy="17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9" name="组合 8">
              <a:extLst>
                <a:ext uri="{FF2B5EF4-FFF2-40B4-BE49-F238E27FC236}">
                  <a16:creationId xmlns:a16="http://schemas.microsoft.com/office/drawing/2014/main" id="{57827EC8-4212-4214-BEC6-635EE8E79011}"/>
                </a:ext>
              </a:extLst>
            </p:cNvPr>
            <p:cNvGrpSpPr/>
            <p:nvPr/>
          </p:nvGrpSpPr>
          <p:grpSpPr>
            <a:xfrm>
              <a:off x="660400" y="1959178"/>
              <a:ext cx="3493913" cy="2403813"/>
              <a:chOff x="673100" y="1959176"/>
              <a:chExt cx="3493913" cy="2403813"/>
            </a:xfrm>
          </p:grpSpPr>
          <p:grpSp>
            <p:nvGrpSpPr>
              <p:cNvPr id="248" name="组合 247">
                <a:extLst>
                  <a:ext uri="{FF2B5EF4-FFF2-40B4-BE49-F238E27FC236}">
                    <a16:creationId xmlns:a16="http://schemas.microsoft.com/office/drawing/2014/main" id="{7740B1D8-836E-4790-9DD0-E1EA943A1D9C}"/>
                  </a:ext>
                </a:extLst>
              </p:cNvPr>
              <p:cNvGrpSpPr/>
              <p:nvPr/>
            </p:nvGrpSpPr>
            <p:grpSpPr>
              <a:xfrm>
                <a:off x="673100" y="1959176"/>
                <a:ext cx="3493913" cy="2403813"/>
                <a:chOff x="673100" y="1959176"/>
                <a:chExt cx="3493913" cy="2403813"/>
              </a:xfrm>
            </p:grpSpPr>
            <p:sp>
              <p:nvSpPr>
                <p:cNvPr id="249" name="Freeform 6">
                  <a:extLst>
                    <a:ext uri="{FF2B5EF4-FFF2-40B4-BE49-F238E27FC236}">
                      <a16:creationId xmlns:a16="http://schemas.microsoft.com/office/drawing/2014/main" id="{EF67C987-3113-4318-8AC6-E739BB42568A}"/>
                    </a:ext>
                  </a:extLst>
                </p:cNvPr>
                <p:cNvSpPr>
                  <a:spLocks/>
                </p:cNvSpPr>
                <p:nvPr/>
              </p:nvSpPr>
              <p:spPr bwMode="auto">
                <a:xfrm>
                  <a:off x="673100" y="1959176"/>
                  <a:ext cx="3493913" cy="2403813"/>
                </a:xfrm>
                <a:prstGeom prst="rect">
                  <a:avLst/>
                </a:prstGeom>
                <a:gradFill>
                  <a:gsLst>
                    <a:gs pos="83000">
                      <a:schemeClr val="bg1"/>
                    </a:gs>
                    <a:gs pos="100000">
                      <a:schemeClr val="bg1">
                        <a:alpha val="0"/>
                      </a:schemeClr>
                    </a:gs>
                  </a:gsLst>
                  <a:lin ang="5400000" scaled="1"/>
                </a:gradFill>
                <a:ln w="9525">
                  <a:noFill/>
                  <a:round/>
                  <a:headEnd/>
                  <a:tailEnd/>
                </a:ln>
                <a:effectLst>
                  <a:outerShdw blurRad="63500" sx="102000" sy="102000" algn="ctr" rotWithShape="0">
                    <a:srgbClr val="E7E5EA">
                      <a:alpha val="50000"/>
                    </a:srgbClr>
                  </a:outerShdw>
                </a:effectLst>
              </p:spPr>
              <p:txBody>
                <a:bodyPr vert="horz" wrap="square" lIns="91440" tIns="45720" rIns="91440" bIns="45720" numCol="1" anchor="t" anchorCtr="0" compatLnSpc="1">
                  <a:prstTxWarp prst="textNoShape">
                    <a:avLst/>
                  </a:prstTxWarp>
                </a:bodyPr>
                <a:lstStyle/>
                <a:p>
                  <a:endParaRPr lang="zh-CN" altLang="en-US"/>
                </a:p>
              </p:txBody>
            </p:sp>
            <p:sp>
              <p:nvSpPr>
                <p:cNvPr id="250" name="矩形: 圆角 249">
                  <a:extLst>
                    <a:ext uri="{FF2B5EF4-FFF2-40B4-BE49-F238E27FC236}">
                      <a16:creationId xmlns:a16="http://schemas.microsoft.com/office/drawing/2014/main" id="{A0006912-9DA4-43EF-8BD5-EF546FCE3339}"/>
                    </a:ext>
                  </a:extLst>
                </p:cNvPr>
                <p:cNvSpPr>
                  <a:spLocks noChangeAspect="1"/>
                </p:cNvSpPr>
                <p:nvPr/>
              </p:nvSpPr>
              <p:spPr>
                <a:xfrm>
                  <a:off x="810452" y="2742993"/>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51" name="Rectangle 8">
                  <a:extLst>
                    <a:ext uri="{FF2B5EF4-FFF2-40B4-BE49-F238E27FC236}">
                      <a16:creationId xmlns:a16="http://schemas.microsoft.com/office/drawing/2014/main" id="{556C6F3A-7655-4359-A6CC-0479F824F891}"/>
                    </a:ext>
                  </a:extLst>
                </p:cNvPr>
                <p:cNvSpPr>
                  <a:spLocks noChangeArrowheads="1"/>
                </p:cNvSpPr>
                <p:nvPr/>
              </p:nvSpPr>
              <p:spPr bwMode="auto">
                <a:xfrm>
                  <a:off x="810454" y="2228518"/>
                  <a:ext cx="3240163" cy="311711"/>
                </a:xfrm>
                <a:prstGeom prst="rect">
                  <a:avLst/>
                </a:prstGeom>
                <a:solidFill>
                  <a:srgbClr val="F0EE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2" name="Rectangle 9">
                  <a:extLst>
                    <a:ext uri="{FF2B5EF4-FFF2-40B4-BE49-F238E27FC236}">
                      <a16:creationId xmlns:a16="http://schemas.microsoft.com/office/drawing/2014/main" id="{C6106673-43BC-4DD8-A493-EDA9B6B2D456}"/>
                    </a:ext>
                  </a:extLst>
                </p:cNvPr>
                <p:cNvSpPr>
                  <a:spLocks noChangeArrowheads="1"/>
                </p:cNvSpPr>
                <p:nvPr/>
              </p:nvSpPr>
              <p:spPr bwMode="auto">
                <a:xfrm>
                  <a:off x="810454" y="2228518"/>
                  <a:ext cx="3240163" cy="181579"/>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3" name="Oval 14">
                  <a:extLst>
                    <a:ext uri="{FF2B5EF4-FFF2-40B4-BE49-F238E27FC236}">
                      <a16:creationId xmlns:a16="http://schemas.microsoft.com/office/drawing/2014/main" id="{1B8CD3B4-C3D2-4456-B988-B5F3C2205217}"/>
                    </a:ext>
                  </a:extLst>
                </p:cNvPr>
                <p:cNvSpPr>
                  <a:spLocks noChangeArrowheads="1"/>
                </p:cNvSpPr>
                <p:nvPr/>
              </p:nvSpPr>
              <p:spPr bwMode="auto">
                <a:xfrm>
                  <a:off x="1171610" y="2098386"/>
                  <a:ext cx="59552"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4" name="Oval 15">
                  <a:extLst>
                    <a:ext uri="{FF2B5EF4-FFF2-40B4-BE49-F238E27FC236}">
                      <a16:creationId xmlns:a16="http://schemas.microsoft.com/office/drawing/2014/main" id="{3D1BADA4-D749-46AD-8E50-EEA49550C016}"/>
                    </a:ext>
                  </a:extLst>
                </p:cNvPr>
                <p:cNvSpPr>
                  <a:spLocks noChangeArrowheads="1"/>
                </p:cNvSpPr>
                <p:nvPr/>
              </p:nvSpPr>
              <p:spPr bwMode="auto">
                <a:xfrm>
                  <a:off x="1276307"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5" name="Oval 16">
                  <a:extLst>
                    <a:ext uri="{FF2B5EF4-FFF2-40B4-BE49-F238E27FC236}">
                      <a16:creationId xmlns:a16="http://schemas.microsoft.com/office/drawing/2014/main" id="{C93A76CA-F9DB-4B79-A4FE-0C3902E5B9CF}"/>
                    </a:ext>
                  </a:extLst>
                </p:cNvPr>
                <p:cNvSpPr>
                  <a:spLocks noChangeArrowheads="1"/>
                </p:cNvSpPr>
                <p:nvPr/>
              </p:nvSpPr>
              <p:spPr bwMode="auto">
                <a:xfrm>
                  <a:off x="1381003"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6" name="Freeform 18">
                  <a:extLst>
                    <a:ext uri="{FF2B5EF4-FFF2-40B4-BE49-F238E27FC236}">
                      <a16:creationId xmlns:a16="http://schemas.microsoft.com/office/drawing/2014/main" id="{5F916865-589E-4D0F-BACC-2570FF5D044A}"/>
                    </a:ext>
                  </a:extLst>
                </p:cNvPr>
                <p:cNvSpPr>
                  <a:spLocks/>
                </p:cNvSpPr>
                <p:nvPr/>
              </p:nvSpPr>
              <p:spPr bwMode="auto">
                <a:xfrm>
                  <a:off x="1615371" y="2262817"/>
                  <a:ext cx="505234" cy="164430"/>
                </a:xfrm>
                <a:custGeom>
                  <a:avLst/>
                  <a:gdLst>
                    <a:gd name="T0" fmla="*/ 520 w 547"/>
                    <a:gd name="T1" fmla="*/ 170 h 170"/>
                    <a:gd name="T2" fmla="*/ 27 w 547"/>
                    <a:gd name="T3" fmla="*/ 170 h 170"/>
                    <a:gd name="T4" fmla="*/ 0 w 547"/>
                    <a:gd name="T5" fmla="*/ 143 h 170"/>
                    <a:gd name="T6" fmla="*/ 0 w 547"/>
                    <a:gd name="T7" fmla="*/ 27 h 170"/>
                    <a:gd name="T8" fmla="*/ 27 w 547"/>
                    <a:gd name="T9" fmla="*/ 0 h 170"/>
                    <a:gd name="T10" fmla="*/ 520 w 547"/>
                    <a:gd name="T11" fmla="*/ 0 h 170"/>
                    <a:gd name="T12" fmla="*/ 547 w 547"/>
                    <a:gd name="T13" fmla="*/ 27 h 170"/>
                    <a:gd name="T14" fmla="*/ 547 w 547"/>
                    <a:gd name="T15" fmla="*/ 143 h 170"/>
                    <a:gd name="T16" fmla="*/ 520 w 547"/>
                    <a:gd name="T17"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7" h="170">
                      <a:moveTo>
                        <a:pt x="520" y="170"/>
                      </a:moveTo>
                      <a:cubicBezTo>
                        <a:pt x="27" y="170"/>
                        <a:pt x="27" y="170"/>
                        <a:pt x="27" y="170"/>
                      </a:cubicBezTo>
                      <a:cubicBezTo>
                        <a:pt x="12" y="170"/>
                        <a:pt x="0" y="158"/>
                        <a:pt x="0" y="143"/>
                      </a:cubicBezTo>
                      <a:cubicBezTo>
                        <a:pt x="0" y="27"/>
                        <a:pt x="0" y="27"/>
                        <a:pt x="0" y="27"/>
                      </a:cubicBezTo>
                      <a:cubicBezTo>
                        <a:pt x="0" y="12"/>
                        <a:pt x="12" y="0"/>
                        <a:pt x="27" y="0"/>
                      </a:cubicBezTo>
                      <a:cubicBezTo>
                        <a:pt x="520" y="0"/>
                        <a:pt x="520" y="0"/>
                        <a:pt x="520" y="0"/>
                      </a:cubicBezTo>
                      <a:cubicBezTo>
                        <a:pt x="535" y="0"/>
                        <a:pt x="547" y="12"/>
                        <a:pt x="547" y="27"/>
                      </a:cubicBezTo>
                      <a:cubicBezTo>
                        <a:pt x="547" y="143"/>
                        <a:pt x="547" y="143"/>
                        <a:pt x="547" y="143"/>
                      </a:cubicBezTo>
                      <a:cubicBezTo>
                        <a:pt x="547" y="158"/>
                        <a:pt x="535" y="170"/>
                        <a:pt x="520" y="170"/>
                      </a:cubicBezTo>
                      <a:close/>
                    </a:path>
                  </a:pathLst>
                </a:cu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7" name="Rectangle 19">
                  <a:extLst>
                    <a:ext uri="{FF2B5EF4-FFF2-40B4-BE49-F238E27FC236}">
                      <a16:creationId xmlns:a16="http://schemas.microsoft.com/office/drawing/2014/main" id="{65AB37D2-4B39-47BE-A62E-7B7BF58E328E}"/>
                    </a:ext>
                  </a:extLst>
                </p:cNvPr>
                <p:cNvSpPr>
                  <a:spLocks noChangeArrowheads="1"/>
                </p:cNvSpPr>
                <p:nvPr/>
              </p:nvSpPr>
              <p:spPr bwMode="auto">
                <a:xfrm>
                  <a:off x="1737357" y="2320316"/>
                  <a:ext cx="243973" cy="49430"/>
                </a:xfrm>
                <a:prstGeom prst="rect">
                  <a:avLst/>
                </a:prstGeom>
                <a:solidFill>
                  <a:srgbClr val="CFCB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8" name="Freeform 20">
                  <a:extLst>
                    <a:ext uri="{FF2B5EF4-FFF2-40B4-BE49-F238E27FC236}">
                      <a16:creationId xmlns:a16="http://schemas.microsoft.com/office/drawing/2014/main" id="{BB9DC8A1-3C26-407A-A297-CFB927165CC7}"/>
                    </a:ext>
                  </a:extLst>
                </p:cNvPr>
                <p:cNvSpPr>
                  <a:spLocks/>
                </p:cNvSpPr>
                <p:nvPr/>
              </p:nvSpPr>
              <p:spPr bwMode="auto">
                <a:xfrm>
                  <a:off x="1139912" y="2306193"/>
                  <a:ext cx="232445" cy="49430"/>
                </a:xfrm>
                <a:custGeom>
                  <a:avLst/>
                  <a:gdLst>
                    <a:gd name="T0" fmla="*/ 227 w 251"/>
                    <a:gd name="T1" fmla="*/ 0 h 51"/>
                    <a:gd name="T2" fmla="*/ 24 w 251"/>
                    <a:gd name="T3" fmla="*/ 0 h 51"/>
                    <a:gd name="T4" fmla="*/ 0 w 251"/>
                    <a:gd name="T5" fmla="*/ 24 h 51"/>
                    <a:gd name="T6" fmla="*/ 0 w 251"/>
                    <a:gd name="T7" fmla="*/ 27 h 51"/>
                    <a:gd name="T8" fmla="*/ 24 w 251"/>
                    <a:gd name="T9" fmla="*/ 51 h 51"/>
                    <a:gd name="T10" fmla="*/ 227 w 251"/>
                    <a:gd name="T11" fmla="*/ 51 h 51"/>
                    <a:gd name="T12" fmla="*/ 251 w 251"/>
                    <a:gd name="T13" fmla="*/ 27 h 51"/>
                    <a:gd name="T14" fmla="*/ 251 w 251"/>
                    <a:gd name="T15" fmla="*/ 24 h 51"/>
                    <a:gd name="T16" fmla="*/ 227 w 251"/>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1" y="41"/>
                        <a:pt x="251" y="27"/>
                      </a:cubicBezTo>
                      <a:cubicBezTo>
                        <a:pt x="251" y="24"/>
                        <a:pt x="251" y="24"/>
                        <a:pt x="251" y="24"/>
                      </a:cubicBezTo>
                      <a:cubicBezTo>
                        <a:pt x="251"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59" name="Freeform 21">
                  <a:extLst>
                    <a:ext uri="{FF2B5EF4-FFF2-40B4-BE49-F238E27FC236}">
                      <a16:creationId xmlns:a16="http://schemas.microsoft.com/office/drawing/2014/main" id="{CBCB1766-A52D-4E2C-9918-788DA4E64C75}"/>
                    </a:ext>
                  </a:extLst>
                </p:cNvPr>
                <p:cNvSpPr>
                  <a:spLocks/>
                </p:cNvSpPr>
                <p:nvPr/>
              </p:nvSpPr>
              <p:spPr bwMode="auto">
                <a:xfrm>
                  <a:off x="2317512"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0" y="0"/>
                        <a:pt x="0" y="11"/>
                        <a:pt x="0" y="24"/>
                      </a:cubicBezTo>
                      <a:cubicBezTo>
                        <a:pt x="0" y="27"/>
                        <a:pt x="0" y="27"/>
                        <a:pt x="0" y="27"/>
                      </a:cubicBezTo>
                      <a:cubicBezTo>
                        <a:pt x="0" y="41"/>
                        <a:pt x="10" y="51"/>
                        <a:pt x="24" y="51"/>
                      </a:cubicBezTo>
                      <a:cubicBezTo>
                        <a:pt x="226" y="51"/>
                        <a:pt x="226" y="51"/>
                        <a:pt x="226" y="51"/>
                      </a:cubicBezTo>
                      <a:cubicBezTo>
                        <a:pt x="239" y="51"/>
                        <a:pt x="250" y="41"/>
                        <a:pt x="250" y="27"/>
                      </a:cubicBezTo>
                      <a:cubicBezTo>
                        <a:pt x="250" y="24"/>
                        <a:pt x="250" y="24"/>
                        <a:pt x="250" y="24"/>
                      </a:cubicBezTo>
                      <a:cubicBezTo>
                        <a:pt x="250" y="11"/>
                        <a:pt x="239"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0" name="Freeform 22">
                  <a:extLst>
                    <a:ext uri="{FF2B5EF4-FFF2-40B4-BE49-F238E27FC236}">
                      <a16:creationId xmlns:a16="http://schemas.microsoft.com/office/drawing/2014/main" id="{5DD5BED3-191E-4BD6-9FE9-141C415A5202}"/>
                    </a:ext>
                  </a:extLst>
                </p:cNvPr>
                <p:cNvSpPr>
                  <a:spLocks/>
                </p:cNvSpPr>
                <p:nvPr/>
              </p:nvSpPr>
              <p:spPr bwMode="auto">
                <a:xfrm>
                  <a:off x="2757430"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1" y="0"/>
                        <a:pt x="0" y="11"/>
                        <a:pt x="0" y="24"/>
                      </a:cubicBezTo>
                      <a:cubicBezTo>
                        <a:pt x="0" y="27"/>
                        <a:pt x="0" y="27"/>
                        <a:pt x="0" y="27"/>
                      </a:cubicBezTo>
                      <a:cubicBezTo>
                        <a:pt x="0" y="41"/>
                        <a:pt x="11" y="51"/>
                        <a:pt x="24" y="51"/>
                      </a:cubicBezTo>
                      <a:cubicBezTo>
                        <a:pt x="226" y="51"/>
                        <a:pt x="226" y="51"/>
                        <a:pt x="226" y="51"/>
                      </a:cubicBezTo>
                      <a:cubicBezTo>
                        <a:pt x="240" y="51"/>
                        <a:pt x="250" y="41"/>
                        <a:pt x="250" y="27"/>
                      </a:cubicBezTo>
                      <a:cubicBezTo>
                        <a:pt x="250" y="24"/>
                        <a:pt x="250" y="24"/>
                        <a:pt x="250" y="24"/>
                      </a:cubicBezTo>
                      <a:cubicBezTo>
                        <a:pt x="250" y="11"/>
                        <a:pt x="240"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1" name="Freeform 23">
                  <a:extLst>
                    <a:ext uri="{FF2B5EF4-FFF2-40B4-BE49-F238E27FC236}">
                      <a16:creationId xmlns:a16="http://schemas.microsoft.com/office/drawing/2014/main" id="{61B3D93D-CA1C-4835-8048-01774ABDA816}"/>
                    </a:ext>
                  </a:extLst>
                </p:cNvPr>
                <p:cNvSpPr>
                  <a:spLocks/>
                </p:cNvSpPr>
                <p:nvPr/>
              </p:nvSpPr>
              <p:spPr bwMode="auto">
                <a:xfrm>
                  <a:off x="3197349" y="2306193"/>
                  <a:ext cx="231486" cy="49430"/>
                </a:xfrm>
                <a:custGeom>
                  <a:avLst/>
                  <a:gdLst>
                    <a:gd name="T0" fmla="*/ 227 w 250"/>
                    <a:gd name="T1" fmla="*/ 0 h 51"/>
                    <a:gd name="T2" fmla="*/ 24 w 250"/>
                    <a:gd name="T3" fmla="*/ 0 h 51"/>
                    <a:gd name="T4" fmla="*/ 0 w 250"/>
                    <a:gd name="T5" fmla="*/ 24 h 51"/>
                    <a:gd name="T6" fmla="*/ 0 w 250"/>
                    <a:gd name="T7" fmla="*/ 27 h 51"/>
                    <a:gd name="T8" fmla="*/ 24 w 250"/>
                    <a:gd name="T9" fmla="*/ 51 h 51"/>
                    <a:gd name="T10" fmla="*/ 227 w 250"/>
                    <a:gd name="T11" fmla="*/ 51 h 51"/>
                    <a:gd name="T12" fmla="*/ 250 w 250"/>
                    <a:gd name="T13" fmla="*/ 27 h 51"/>
                    <a:gd name="T14" fmla="*/ 250 w 250"/>
                    <a:gd name="T15" fmla="*/ 24 h 51"/>
                    <a:gd name="T16" fmla="*/ 227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0" y="41"/>
                        <a:pt x="250" y="27"/>
                      </a:cubicBezTo>
                      <a:cubicBezTo>
                        <a:pt x="250" y="24"/>
                        <a:pt x="250" y="24"/>
                        <a:pt x="250" y="24"/>
                      </a:cubicBezTo>
                      <a:cubicBezTo>
                        <a:pt x="250"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262" name="矩形: 圆角 261">
                  <a:extLst>
                    <a:ext uri="{FF2B5EF4-FFF2-40B4-BE49-F238E27FC236}">
                      <a16:creationId xmlns:a16="http://schemas.microsoft.com/office/drawing/2014/main" id="{41055386-139A-442D-91A8-1B5CD97B491E}"/>
                    </a:ext>
                  </a:extLst>
                </p:cNvPr>
                <p:cNvSpPr>
                  <a:spLocks noChangeAspect="1"/>
                </p:cNvSpPr>
                <p:nvPr/>
              </p:nvSpPr>
              <p:spPr>
                <a:xfrm>
                  <a:off x="810452" y="3480441"/>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63" name="矩形: 圆角 262">
                  <a:extLst>
                    <a:ext uri="{FF2B5EF4-FFF2-40B4-BE49-F238E27FC236}">
                      <a16:creationId xmlns:a16="http://schemas.microsoft.com/office/drawing/2014/main" id="{F5DC8E02-0625-4CA9-A210-3FA760F32058}"/>
                    </a:ext>
                  </a:extLst>
                </p:cNvPr>
                <p:cNvSpPr>
                  <a:spLocks noChangeAspect="1"/>
                </p:cNvSpPr>
                <p:nvPr/>
              </p:nvSpPr>
              <p:spPr>
                <a:xfrm>
                  <a:off x="810452" y="3849165"/>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64" name="矩形: 圆角 263">
                  <a:extLst>
                    <a:ext uri="{FF2B5EF4-FFF2-40B4-BE49-F238E27FC236}">
                      <a16:creationId xmlns:a16="http://schemas.microsoft.com/office/drawing/2014/main" id="{174F4A25-7A8F-4CA3-A664-254C0F10638E}"/>
                    </a:ext>
                  </a:extLst>
                </p:cNvPr>
                <p:cNvSpPr>
                  <a:spLocks noChangeAspect="1"/>
                </p:cNvSpPr>
                <p:nvPr/>
              </p:nvSpPr>
              <p:spPr>
                <a:xfrm>
                  <a:off x="810452" y="4216750"/>
                  <a:ext cx="526366" cy="127814"/>
                </a:xfrm>
                <a:prstGeom prst="roundRect">
                  <a:avLst>
                    <a:gd name="adj" fmla="val 14540"/>
                  </a:avLst>
                </a:prstGeom>
                <a:gradFill>
                  <a:gsLst>
                    <a:gs pos="8000">
                      <a:srgbClr val="F0EEF2"/>
                    </a:gs>
                    <a:gs pos="100000">
                      <a:srgbClr val="F0EEF2">
                        <a:alpha val="0"/>
                      </a:srgbClr>
                    </a:gs>
                  </a:gsLst>
                  <a:lin ang="5400000" scaled="1"/>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65" name="矩形: 圆角 264">
                  <a:extLst>
                    <a:ext uri="{FF2B5EF4-FFF2-40B4-BE49-F238E27FC236}">
                      <a16:creationId xmlns:a16="http://schemas.microsoft.com/office/drawing/2014/main" id="{41F79B51-FB01-48E2-B2CF-C41B66B2F234}"/>
                    </a:ext>
                  </a:extLst>
                </p:cNvPr>
                <p:cNvSpPr>
                  <a:spLocks noChangeAspect="1"/>
                </p:cNvSpPr>
                <p:nvPr/>
              </p:nvSpPr>
              <p:spPr>
                <a:xfrm>
                  <a:off x="1448859" y="2742992"/>
                  <a:ext cx="2578310" cy="1523165"/>
                </a:xfrm>
                <a:prstGeom prst="roundRect">
                  <a:avLst>
                    <a:gd name="adj" fmla="val 2829"/>
                  </a:avLst>
                </a:prstGeom>
                <a:noFill/>
                <a:ln w="25400">
                  <a:gradFill>
                    <a:gsLst>
                      <a:gs pos="62000">
                        <a:srgbClr val="F0EEF2"/>
                      </a:gs>
                      <a:gs pos="100000">
                        <a:srgbClr val="F0EEF2">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66" name="矩形: 圆角 265">
                  <a:extLst>
                    <a:ext uri="{FF2B5EF4-FFF2-40B4-BE49-F238E27FC236}">
                      <a16:creationId xmlns:a16="http://schemas.microsoft.com/office/drawing/2014/main" id="{E3E0C10E-F4B3-4762-8F9D-7B6A06EDF4DF}"/>
                    </a:ext>
                  </a:extLst>
                </p:cNvPr>
                <p:cNvSpPr>
                  <a:spLocks noChangeAspect="1"/>
                </p:cNvSpPr>
                <p:nvPr/>
              </p:nvSpPr>
              <p:spPr>
                <a:xfrm>
                  <a:off x="810452" y="3111717"/>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8" name="组合 7">
                <a:extLst>
                  <a:ext uri="{FF2B5EF4-FFF2-40B4-BE49-F238E27FC236}">
                    <a16:creationId xmlns:a16="http://schemas.microsoft.com/office/drawing/2014/main" id="{ABD70613-6096-41EC-8B8D-800DD72A4ADC}"/>
                  </a:ext>
                </a:extLst>
              </p:cNvPr>
              <p:cNvGrpSpPr/>
              <p:nvPr/>
            </p:nvGrpSpPr>
            <p:grpSpPr>
              <a:xfrm>
                <a:off x="1658305" y="3112822"/>
                <a:ext cx="2142449" cy="735267"/>
                <a:chOff x="1658305" y="3112822"/>
                <a:chExt cx="2142449" cy="735267"/>
              </a:xfrm>
            </p:grpSpPr>
            <p:grpSp>
              <p:nvGrpSpPr>
                <p:cNvPr id="6" name="组合 5">
                  <a:extLst>
                    <a:ext uri="{FF2B5EF4-FFF2-40B4-BE49-F238E27FC236}">
                      <a16:creationId xmlns:a16="http://schemas.microsoft.com/office/drawing/2014/main" id="{8930CAB5-8483-4337-9A7A-AF126B78CB83}"/>
                    </a:ext>
                  </a:extLst>
                </p:cNvPr>
                <p:cNvGrpSpPr/>
                <p:nvPr/>
              </p:nvGrpSpPr>
              <p:grpSpPr>
                <a:xfrm>
                  <a:off x="1658305" y="3180638"/>
                  <a:ext cx="2142449" cy="617507"/>
                  <a:chOff x="1658305" y="3180638"/>
                  <a:chExt cx="2142449" cy="617507"/>
                </a:xfrm>
              </p:grpSpPr>
              <p:sp>
                <p:nvSpPr>
                  <p:cNvPr id="420" name="矩形 419">
                    <a:extLst>
                      <a:ext uri="{FF2B5EF4-FFF2-40B4-BE49-F238E27FC236}">
                        <a16:creationId xmlns:a16="http://schemas.microsoft.com/office/drawing/2014/main" id="{B63E4F93-58FC-4CD9-A34C-1104C0B05951}"/>
                      </a:ext>
                    </a:extLst>
                  </p:cNvPr>
                  <p:cNvSpPr/>
                  <p:nvPr/>
                </p:nvSpPr>
                <p:spPr>
                  <a:xfrm>
                    <a:off x="1658305" y="3180638"/>
                    <a:ext cx="2142449" cy="109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44" name="组合 143">
                    <a:extLst>
                      <a:ext uri="{FF2B5EF4-FFF2-40B4-BE49-F238E27FC236}">
                        <a16:creationId xmlns:a16="http://schemas.microsoft.com/office/drawing/2014/main" id="{428E477C-F4CA-49FF-BCAA-14A401D6124F}"/>
                      </a:ext>
                    </a:extLst>
                  </p:cNvPr>
                  <p:cNvGrpSpPr/>
                  <p:nvPr/>
                </p:nvGrpSpPr>
                <p:grpSpPr>
                  <a:xfrm>
                    <a:off x="3277302" y="3211004"/>
                    <a:ext cx="508588" cy="587141"/>
                    <a:chOff x="1703214" y="3185928"/>
                    <a:chExt cx="582258" cy="521425"/>
                  </a:xfrm>
                </p:grpSpPr>
                <p:sp>
                  <p:nvSpPr>
                    <p:cNvPr id="145" name="矩形 144">
                      <a:extLst>
                        <a:ext uri="{FF2B5EF4-FFF2-40B4-BE49-F238E27FC236}">
                          <a16:creationId xmlns:a16="http://schemas.microsoft.com/office/drawing/2014/main" id="{249614F1-31F8-42D0-BCAF-3758E46C4D47}"/>
                        </a:ext>
                      </a:extLst>
                    </p:cNvPr>
                    <p:cNvSpPr/>
                    <p:nvPr/>
                  </p:nvSpPr>
                  <p:spPr>
                    <a:xfrm>
                      <a:off x="1703214" y="3185928"/>
                      <a:ext cx="582258"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6" name="矩形 145">
                      <a:extLst>
                        <a:ext uri="{FF2B5EF4-FFF2-40B4-BE49-F238E27FC236}">
                          <a16:creationId xmlns:a16="http://schemas.microsoft.com/office/drawing/2014/main" id="{184CA460-5482-4CA9-949D-41F2E9F5C978}"/>
                        </a:ext>
                      </a:extLst>
                    </p:cNvPr>
                    <p:cNvSpPr/>
                    <p:nvPr/>
                  </p:nvSpPr>
                  <p:spPr>
                    <a:xfrm>
                      <a:off x="1703214" y="3388853"/>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1" name="矩形 150">
                      <a:extLst>
                        <a:ext uri="{FF2B5EF4-FFF2-40B4-BE49-F238E27FC236}">
                          <a16:creationId xmlns:a16="http://schemas.microsoft.com/office/drawing/2014/main" id="{8F9D1724-52B7-4FFD-845E-8DBA04B24E52}"/>
                        </a:ext>
                      </a:extLst>
                    </p:cNvPr>
                    <p:cNvSpPr/>
                    <p:nvPr/>
                  </p:nvSpPr>
                  <p:spPr>
                    <a:xfrm>
                      <a:off x="1703214" y="3602089"/>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5" name="组合 114">
                    <a:extLst>
                      <a:ext uri="{FF2B5EF4-FFF2-40B4-BE49-F238E27FC236}">
                        <a16:creationId xmlns:a16="http://schemas.microsoft.com/office/drawing/2014/main" id="{6FCD523C-D437-4D55-B9CC-5D9A81B8C342}"/>
                      </a:ext>
                    </a:extLst>
                  </p:cNvPr>
                  <p:cNvGrpSpPr/>
                  <p:nvPr/>
                </p:nvGrpSpPr>
                <p:grpSpPr>
                  <a:xfrm>
                    <a:off x="1658305" y="3211004"/>
                    <a:ext cx="508588" cy="587141"/>
                    <a:chOff x="1703214" y="3185928"/>
                    <a:chExt cx="582258" cy="521425"/>
                  </a:xfrm>
                </p:grpSpPr>
                <p:sp>
                  <p:nvSpPr>
                    <p:cNvPr id="116" name="矩形 115">
                      <a:extLst>
                        <a:ext uri="{FF2B5EF4-FFF2-40B4-BE49-F238E27FC236}">
                          <a16:creationId xmlns:a16="http://schemas.microsoft.com/office/drawing/2014/main" id="{B5D3C64A-AEE1-4FD6-9C15-31AA498B0F1B}"/>
                        </a:ext>
                      </a:extLst>
                    </p:cNvPr>
                    <p:cNvSpPr/>
                    <p:nvPr/>
                  </p:nvSpPr>
                  <p:spPr>
                    <a:xfrm>
                      <a:off x="1703214" y="3185928"/>
                      <a:ext cx="582258"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7" name="矩形 116">
                      <a:extLst>
                        <a:ext uri="{FF2B5EF4-FFF2-40B4-BE49-F238E27FC236}">
                          <a16:creationId xmlns:a16="http://schemas.microsoft.com/office/drawing/2014/main" id="{B2E1FCBE-42A4-437B-8553-EAB3B53856F9}"/>
                        </a:ext>
                      </a:extLst>
                    </p:cNvPr>
                    <p:cNvSpPr/>
                    <p:nvPr/>
                  </p:nvSpPr>
                  <p:spPr>
                    <a:xfrm>
                      <a:off x="1755000" y="3388853"/>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 name="矩形 117">
                      <a:extLst>
                        <a:ext uri="{FF2B5EF4-FFF2-40B4-BE49-F238E27FC236}">
                          <a16:creationId xmlns:a16="http://schemas.microsoft.com/office/drawing/2014/main" id="{7474610A-07F9-4CF1-BC40-89C9BB9BB0CD}"/>
                        </a:ext>
                      </a:extLst>
                    </p:cNvPr>
                    <p:cNvSpPr/>
                    <p:nvPr/>
                  </p:nvSpPr>
                  <p:spPr>
                    <a:xfrm>
                      <a:off x="1755000" y="3602089"/>
                      <a:ext cx="530472" cy="105264"/>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25" name="组合 124">
                  <a:extLst>
                    <a:ext uri="{FF2B5EF4-FFF2-40B4-BE49-F238E27FC236}">
                      <a16:creationId xmlns:a16="http://schemas.microsoft.com/office/drawing/2014/main" id="{D547E991-E245-4756-ABC3-162D239AE546}"/>
                    </a:ext>
                  </a:extLst>
                </p:cNvPr>
                <p:cNvGrpSpPr/>
                <p:nvPr/>
              </p:nvGrpSpPr>
              <p:grpSpPr>
                <a:xfrm>
                  <a:off x="2346134" y="3112822"/>
                  <a:ext cx="735363" cy="735267"/>
                  <a:chOff x="2347940" y="3126117"/>
                  <a:chExt cx="483318" cy="483256"/>
                </a:xfrm>
              </p:grpSpPr>
              <p:grpSp>
                <p:nvGrpSpPr>
                  <p:cNvPr id="148" name="组合 147"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a16="http://schemas.microsoft.com/office/drawing/2014/main" id="{5792ECA9-35B8-4DAA-8E32-FF776BEFAA8C}"/>
                      </a:ext>
                    </a:extLst>
                  </p:cNvPr>
                  <p:cNvGrpSpPr/>
                  <p:nvPr/>
                </p:nvGrpSpPr>
                <p:grpSpPr>
                  <a:xfrm>
                    <a:off x="2390718" y="3167761"/>
                    <a:ext cx="439014" cy="405868"/>
                    <a:chOff x="3614738" y="1136650"/>
                    <a:chExt cx="4983163" cy="4606926"/>
                  </a:xfrm>
                </p:grpSpPr>
                <p:sp>
                  <p:nvSpPr>
                    <p:cNvPr id="172" name="is1íḍe">
                      <a:extLst>
                        <a:ext uri="{FF2B5EF4-FFF2-40B4-BE49-F238E27FC236}">
                          <a16:creationId xmlns:a16="http://schemas.microsoft.com/office/drawing/2014/main" id="{7300A892-52D6-4FC8-97C8-F014231C6371}"/>
                        </a:ext>
                      </a:extLst>
                    </p:cNvPr>
                    <p:cNvSpPr/>
                    <p:nvPr/>
                  </p:nvSpPr>
                  <p:spPr bwMode="auto">
                    <a:xfrm>
                      <a:off x="3614738" y="2106613"/>
                      <a:ext cx="749300" cy="3636963"/>
                    </a:xfrm>
                    <a:prstGeom prst="rect">
                      <a:avLst/>
                    </a:prstGeom>
                    <a:solidFill>
                      <a:srgbClr val="8FD5E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3" name="í$1idè">
                      <a:extLst>
                        <a:ext uri="{FF2B5EF4-FFF2-40B4-BE49-F238E27FC236}">
                          <a16:creationId xmlns:a16="http://schemas.microsoft.com/office/drawing/2014/main" id="{E651A605-77AA-4A19-882D-2205DD97AE5C}"/>
                        </a:ext>
                      </a:extLst>
                    </p:cNvPr>
                    <p:cNvSpPr/>
                    <p:nvPr/>
                  </p:nvSpPr>
                  <p:spPr bwMode="auto">
                    <a:xfrm>
                      <a:off x="3614738" y="2106613"/>
                      <a:ext cx="749300" cy="1123950"/>
                    </a:xfrm>
                    <a:prstGeom prst="rect">
                      <a:avLst/>
                    </a:prstGeom>
                    <a:solidFill>
                      <a:srgbClr val="3787B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5" name="ïšļíḋe">
                      <a:extLst>
                        <a:ext uri="{FF2B5EF4-FFF2-40B4-BE49-F238E27FC236}">
                          <a16:creationId xmlns:a16="http://schemas.microsoft.com/office/drawing/2014/main" id="{93BCA23C-0BFA-4276-A259-9BC068380DFF}"/>
                        </a:ext>
                      </a:extLst>
                    </p:cNvPr>
                    <p:cNvSpPr/>
                    <p:nvPr/>
                  </p:nvSpPr>
                  <p:spPr bwMode="auto">
                    <a:xfrm>
                      <a:off x="4651376" y="2459038"/>
                      <a:ext cx="771525" cy="3284538"/>
                    </a:xfrm>
                    <a:prstGeom prst="rect">
                      <a:avLst/>
                    </a:prstGeom>
                    <a:solidFill>
                      <a:srgbClr val="8FD5E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7" name="îŝ1iḑé">
                      <a:extLst>
                        <a:ext uri="{FF2B5EF4-FFF2-40B4-BE49-F238E27FC236}">
                          <a16:creationId xmlns:a16="http://schemas.microsoft.com/office/drawing/2014/main" id="{10B7CF8B-66AA-467E-8697-5CD2EDB1B7A3}"/>
                        </a:ext>
                      </a:extLst>
                    </p:cNvPr>
                    <p:cNvSpPr/>
                    <p:nvPr/>
                  </p:nvSpPr>
                  <p:spPr bwMode="auto">
                    <a:xfrm>
                      <a:off x="4651376" y="2459038"/>
                      <a:ext cx="771525" cy="573088"/>
                    </a:xfrm>
                    <a:prstGeom prst="rect">
                      <a:avLst/>
                    </a:prstGeom>
                    <a:solidFill>
                      <a:srgbClr val="3787B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8" name="iṥľiďè">
                      <a:extLst>
                        <a:ext uri="{FF2B5EF4-FFF2-40B4-BE49-F238E27FC236}">
                          <a16:creationId xmlns:a16="http://schemas.microsoft.com/office/drawing/2014/main" id="{FE9EF3D1-92DD-492C-98B9-A091F0878257}"/>
                        </a:ext>
                      </a:extLst>
                    </p:cNvPr>
                    <p:cNvSpPr/>
                    <p:nvPr/>
                  </p:nvSpPr>
                  <p:spPr bwMode="auto">
                    <a:xfrm>
                      <a:off x="5708651" y="2833688"/>
                      <a:ext cx="750888" cy="2909888"/>
                    </a:xfrm>
                    <a:prstGeom prst="rect">
                      <a:avLst/>
                    </a:prstGeom>
                    <a:solidFill>
                      <a:srgbClr val="8FD5E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79" name="ïšļiḓè">
                      <a:extLst>
                        <a:ext uri="{FF2B5EF4-FFF2-40B4-BE49-F238E27FC236}">
                          <a16:creationId xmlns:a16="http://schemas.microsoft.com/office/drawing/2014/main" id="{A9986595-E9BD-4DFA-8305-0106C2BBC0C4}"/>
                        </a:ext>
                      </a:extLst>
                    </p:cNvPr>
                    <p:cNvSpPr/>
                    <p:nvPr/>
                  </p:nvSpPr>
                  <p:spPr bwMode="auto">
                    <a:xfrm>
                      <a:off x="5708651" y="2833688"/>
                      <a:ext cx="750888" cy="661988"/>
                    </a:xfrm>
                    <a:prstGeom prst="rect">
                      <a:avLst/>
                    </a:prstGeom>
                    <a:solidFill>
                      <a:srgbClr val="3787B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0" name="î$ḷîdê">
                      <a:extLst>
                        <a:ext uri="{FF2B5EF4-FFF2-40B4-BE49-F238E27FC236}">
                          <a16:creationId xmlns:a16="http://schemas.microsoft.com/office/drawing/2014/main" id="{FDBF8C09-95F1-4988-94D3-41A044816D66}"/>
                        </a:ext>
                      </a:extLst>
                    </p:cNvPr>
                    <p:cNvSpPr/>
                    <p:nvPr/>
                  </p:nvSpPr>
                  <p:spPr bwMode="auto">
                    <a:xfrm>
                      <a:off x="6745288" y="3605213"/>
                      <a:ext cx="750888" cy="2138363"/>
                    </a:xfrm>
                    <a:prstGeom prst="rect">
                      <a:avLst/>
                    </a:prstGeom>
                    <a:solidFill>
                      <a:srgbClr val="8FD5E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81" name="ïṡḻïdê">
                      <a:extLst>
                        <a:ext uri="{FF2B5EF4-FFF2-40B4-BE49-F238E27FC236}">
                          <a16:creationId xmlns:a16="http://schemas.microsoft.com/office/drawing/2014/main" id="{583D8013-84F0-4EA1-A878-6EB6329FEE7B}"/>
                        </a:ext>
                      </a:extLst>
                    </p:cNvPr>
                    <p:cNvSpPr/>
                    <p:nvPr/>
                  </p:nvSpPr>
                  <p:spPr bwMode="auto">
                    <a:xfrm>
                      <a:off x="6745288" y="3605213"/>
                      <a:ext cx="750888" cy="396875"/>
                    </a:xfrm>
                    <a:prstGeom prst="rect">
                      <a:avLst/>
                    </a:prstGeom>
                    <a:solidFill>
                      <a:srgbClr val="3787B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90" name="ïšľïḑè">
                      <a:extLst>
                        <a:ext uri="{FF2B5EF4-FFF2-40B4-BE49-F238E27FC236}">
                          <a16:creationId xmlns:a16="http://schemas.microsoft.com/office/drawing/2014/main" id="{C2A01DFE-AD94-4D0E-B924-F5607FAAB597}"/>
                        </a:ext>
                      </a:extLst>
                    </p:cNvPr>
                    <p:cNvSpPr/>
                    <p:nvPr/>
                  </p:nvSpPr>
                  <p:spPr bwMode="auto">
                    <a:xfrm>
                      <a:off x="7781926" y="4464050"/>
                      <a:ext cx="771525" cy="1279525"/>
                    </a:xfrm>
                    <a:prstGeom prst="rect">
                      <a:avLst/>
                    </a:prstGeom>
                    <a:solidFill>
                      <a:srgbClr val="8FD5E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91" name="ïSľíḍê">
                      <a:extLst>
                        <a:ext uri="{FF2B5EF4-FFF2-40B4-BE49-F238E27FC236}">
                          <a16:creationId xmlns:a16="http://schemas.microsoft.com/office/drawing/2014/main" id="{95266D5E-A9C5-4F7B-837F-B42E08BB70DE}"/>
                        </a:ext>
                      </a:extLst>
                    </p:cNvPr>
                    <p:cNvSpPr/>
                    <p:nvPr/>
                  </p:nvSpPr>
                  <p:spPr bwMode="auto">
                    <a:xfrm>
                      <a:off x="7781926" y="4464050"/>
                      <a:ext cx="771525" cy="331788"/>
                    </a:xfrm>
                    <a:prstGeom prst="rect">
                      <a:avLst/>
                    </a:prstGeom>
                    <a:solidFill>
                      <a:srgbClr val="3787B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192" name="îṡlïḋe">
                      <a:extLst>
                        <a:ext uri="{FF2B5EF4-FFF2-40B4-BE49-F238E27FC236}">
                          <a16:creationId xmlns:a16="http://schemas.microsoft.com/office/drawing/2014/main" id="{67766430-F557-47F5-892F-15130FBD695A}"/>
                        </a:ext>
                      </a:extLst>
                    </p:cNvPr>
                    <p:cNvSpPr/>
                    <p:nvPr/>
                  </p:nvSpPr>
                  <p:spPr bwMode="auto">
                    <a:xfrm>
                      <a:off x="3657601" y="1136650"/>
                      <a:ext cx="4940300" cy="2865438"/>
                    </a:xfrm>
                    <a:custGeom>
                      <a:avLst/>
                      <a:gdLst>
                        <a:gd name="T0" fmla="*/ 3112 w 3112"/>
                        <a:gd name="T1" fmla="*/ 1305 h 1805"/>
                        <a:gd name="T2" fmla="*/ 3112 w 3112"/>
                        <a:gd name="T3" fmla="*/ 1805 h 1805"/>
                        <a:gd name="T4" fmla="*/ 2612 w 3112"/>
                        <a:gd name="T5" fmla="*/ 1624 h 1805"/>
                        <a:gd name="T6" fmla="*/ 2765 w 3112"/>
                        <a:gd name="T7" fmla="*/ 1527 h 1805"/>
                        <a:gd name="T8" fmla="*/ 2515 w 3112"/>
                        <a:gd name="T9" fmla="*/ 1166 h 1805"/>
                        <a:gd name="T10" fmla="*/ 2195 w 3112"/>
                        <a:gd name="T11" fmla="*/ 1222 h 1805"/>
                        <a:gd name="T12" fmla="*/ 1890 w 3112"/>
                        <a:gd name="T13" fmla="*/ 764 h 1805"/>
                        <a:gd name="T14" fmla="*/ 1570 w 3112"/>
                        <a:gd name="T15" fmla="*/ 875 h 1805"/>
                        <a:gd name="T16" fmla="*/ 1084 w 3112"/>
                        <a:gd name="T17" fmla="*/ 417 h 1805"/>
                        <a:gd name="T18" fmla="*/ 848 w 3112"/>
                        <a:gd name="T19" fmla="*/ 556 h 1805"/>
                        <a:gd name="T20" fmla="*/ 0 w 3112"/>
                        <a:gd name="T21" fmla="*/ 236 h 1805"/>
                        <a:gd name="T22" fmla="*/ 84 w 3112"/>
                        <a:gd name="T23" fmla="*/ 0 h 1805"/>
                        <a:gd name="T24" fmla="*/ 820 w 3112"/>
                        <a:gd name="T25" fmla="*/ 278 h 1805"/>
                        <a:gd name="T26" fmla="*/ 1112 w 3112"/>
                        <a:gd name="T27" fmla="*/ 111 h 1805"/>
                        <a:gd name="T28" fmla="*/ 1626 w 3112"/>
                        <a:gd name="T29" fmla="*/ 583 h 1805"/>
                        <a:gd name="T30" fmla="*/ 1987 w 3112"/>
                        <a:gd name="T31" fmla="*/ 458 h 1805"/>
                        <a:gd name="T32" fmla="*/ 2320 w 3112"/>
                        <a:gd name="T33" fmla="*/ 944 h 1805"/>
                        <a:gd name="T34" fmla="*/ 2626 w 3112"/>
                        <a:gd name="T35" fmla="*/ 875 h 1805"/>
                        <a:gd name="T36" fmla="*/ 2973 w 3112"/>
                        <a:gd name="T37" fmla="*/ 1388 h 1805"/>
                        <a:gd name="T38" fmla="*/ 3112 w 3112"/>
                        <a:gd name="T39" fmla="*/ 1305 h 18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12" h="1805">
                          <a:moveTo>
                            <a:pt x="3112" y="1305"/>
                          </a:moveTo>
                          <a:lnTo>
                            <a:pt x="3112" y="1805"/>
                          </a:lnTo>
                          <a:lnTo>
                            <a:pt x="2612" y="1624"/>
                          </a:lnTo>
                          <a:lnTo>
                            <a:pt x="2765" y="1527"/>
                          </a:lnTo>
                          <a:lnTo>
                            <a:pt x="2515" y="1166"/>
                          </a:lnTo>
                          <a:lnTo>
                            <a:pt x="2195" y="1222"/>
                          </a:lnTo>
                          <a:lnTo>
                            <a:pt x="1890" y="764"/>
                          </a:lnTo>
                          <a:lnTo>
                            <a:pt x="1570" y="875"/>
                          </a:lnTo>
                          <a:lnTo>
                            <a:pt x="1084" y="417"/>
                          </a:lnTo>
                          <a:lnTo>
                            <a:pt x="848" y="556"/>
                          </a:lnTo>
                          <a:lnTo>
                            <a:pt x="0" y="236"/>
                          </a:lnTo>
                          <a:lnTo>
                            <a:pt x="84" y="0"/>
                          </a:lnTo>
                          <a:lnTo>
                            <a:pt x="820" y="278"/>
                          </a:lnTo>
                          <a:lnTo>
                            <a:pt x="1112" y="111"/>
                          </a:lnTo>
                          <a:lnTo>
                            <a:pt x="1626" y="583"/>
                          </a:lnTo>
                          <a:lnTo>
                            <a:pt x="1987" y="458"/>
                          </a:lnTo>
                          <a:lnTo>
                            <a:pt x="2320" y="944"/>
                          </a:lnTo>
                          <a:lnTo>
                            <a:pt x="2626" y="875"/>
                          </a:lnTo>
                          <a:lnTo>
                            <a:pt x="2973" y="1388"/>
                          </a:lnTo>
                          <a:lnTo>
                            <a:pt x="3112" y="1305"/>
                          </a:lnTo>
                          <a:close/>
                        </a:path>
                      </a:pathLst>
                    </a:custGeom>
                    <a:solidFill>
                      <a:srgbClr val="FD5A1E"/>
                    </a:solidFill>
                    <a:ln>
                      <a:noFill/>
                    </a:ln>
                    <a:extLst>
                      <a:ext uri="{91240B29-F687-4F45-9708-019B960494DF}">
                        <a14:hiddenLine xmlns:a14="http://schemas.microsoft.com/office/drawing/2010/main" w="9525">
                          <a:solidFill>
                            <a:srgbClr val="000000"/>
                          </a:solidFill>
                          <a:round/>
                          <a:headEnd/>
                          <a:tailEnd/>
                        </a14:hiddenLine>
                      </a:ext>
                    </a:extLst>
                  </p:spPr>
                  <p:txBody>
                    <a:bodyPr anchor="ctr"/>
                    <a:lstStyle/>
                    <a:p>
                      <a:pPr algn="ctr"/>
                      <a:endParaRPr/>
                    </a:p>
                  </p:txBody>
                </p:sp>
              </p:grpSp>
              <p:grpSp>
                <p:nvGrpSpPr>
                  <p:cNvPr id="159" name="组合 158">
                    <a:extLst>
                      <a:ext uri="{FF2B5EF4-FFF2-40B4-BE49-F238E27FC236}">
                        <a16:creationId xmlns:a16="http://schemas.microsoft.com/office/drawing/2014/main" id="{6DC6394F-8C5C-496E-9A89-D0217FF2C63E}"/>
                      </a:ext>
                    </a:extLst>
                  </p:cNvPr>
                  <p:cNvGrpSpPr/>
                  <p:nvPr/>
                </p:nvGrpSpPr>
                <p:grpSpPr>
                  <a:xfrm>
                    <a:off x="2347940" y="3126117"/>
                    <a:ext cx="483318" cy="483256"/>
                    <a:chOff x="4992153" y="5058387"/>
                    <a:chExt cx="183315" cy="183292"/>
                  </a:xfrm>
                </p:grpSpPr>
                <p:sp>
                  <p:nvSpPr>
                    <p:cNvPr id="161" name="矩形 160">
                      <a:extLst>
                        <a:ext uri="{FF2B5EF4-FFF2-40B4-BE49-F238E27FC236}">
                          <a16:creationId xmlns:a16="http://schemas.microsoft.com/office/drawing/2014/main" id="{399AFA40-3447-4964-9CEE-0EC831C34235}"/>
                        </a:ext>
                      </a:extLst>
                    </p:cNvPr>
                    <p:cNvSpPr/>
                    <p:nvPr/>
                  </p:nvSpPr>
                  <p:spPr>
                    <a:xfrm>
                      <a:off x="5001989" y="5068223"/>
                      <a:ext cx="164175" cy="164176"/>
                    </a:xfrm>
                    <a:prstGeom prst="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2" name="椭圆 161">
                      <a:extLst>
                        <a:ext uri="{FF2B5EF4-FFF2-40B4-BE49-F238E27FC236}">
                          <a16:creationId xmlns:a16="http://schemas.microsoft.com/office/drawing/2014/main" id="{90FDF72F-9763-42E5-A6EE-AB9C8BCED68D}"/>
                        </a:ext>
                      </a:extLst>
                    </p:cNvPr>
                    <p:cNvSpPr/>
                    <p:nvPr/>
                  </p:nvSpPr>
                  <p:spPr>
                    <a:xfrm flipH="1">
                      <a:off x="4992153" y="5058387"/>
                      <a:ext cx="19673" cy="19673"/>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椭圆 162">
                      <a:extLst>
                        <a:ext uri="{FF2B5EF4-FFF2-40B4-BE49-F238E27FC236}">
                          <a16:creationId xmlns:a16="http://schemas.microsoft.com/office/drawing/2014/main" id="{AD2C9A9D-37D3-408E-B9CD-1BB04F798DF5}"/>
                        </a:ext>
                      </a:extLst>
                    </p:cNvPr>
                    <p:cNvSpPr/>
                    <p:nvPr/>
                  </p:nvSpPr>
                  <p:spPr>
                    <a:xfrm flipH="1">
                      <a:off x="5073974" y="5058387"/>
                      <a:ext cx="19673" cy="19673"/>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椭圆 163">
                      <a:extLst>
                        <a:ext uri="{FF2B5EF4-FFF2-40B4-BE49-F238E27FC236}">
                          <a16:creationId xmlns:a16="http://schemas.microsoft.com/office/drawing/2014/main" id="{1D0EE2BC-DF49-481F-929D-8C9BA398BBA2}"/>
                        </a:ext>
                      </a:extLst>
                    </p:cNvPr>
                    <p:cNvSpPr/>
                    <p:nvPr/>
                  </p:nvSpPr>
                  <p:spPr>
                    <a:xfrm flipH="1">
                      <a:off x="5155795" y="5058387"/>
                      <a:ext cx="19673" cy="19673"/>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椭圆 164">
                      <a:extLst>
                        <a:ext uri="{FF2B5EF4-FFF2-40B4-BE49-F238E27FC236}">
                          <a16:creationId xmlns:a16="http://schemas.microsoft.com/office/drawing/2014/main" id="{58EC95FA-8C88-47BC-BD51-4CC7EB60C8BC}"/>
                        </a:ext>
                      </a:extLst>
                    </p:cNvPr>
                    <p:cNvSpPr/>
                    <p:nvPr/>
                  </p:nvSpPr>
                  <p:spPr>
                    <a:xfrm flipH="1">
                      <a:off x="4992153" y="5222006"/>
                      <a:ext cx="19673" cy="19673"/>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椭圆 165">
                      <a:extLst>
                        <a:ext uri="{FF2B5EF4-FFF2-40B4-BE49-F238E27FC236}">
                          <a16:creationId xmlns:a16="http://schemas.microsoft.com/office/drawing/2014/main" id="{10C3AA87-0B53-4E76-AA2E-5646E50538E7}"/>
                        </a:ext>
                      </a:extLst>
                    </p:cNvPr>
                    <p:cNvSpPr/>
                    <p:nvPr/>
                  </p:nvSpPr>
                  <p:spPr>
                    <a:xfrm flipH="1">
                      <a:off x="5073974" y="5222006"/>
                      <a:ext cx="19673" cy="19673"/>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椭圆 168">
                      <a:extLst>
                        <a:ext uri="{FF2B5EF4-FFF2-40B4-BE49-F238E27FC236}">
                          <a16:creationId xmlns:a16="http://schemas.microsoft.com/office/drawing/2014/main" id="{67A30F83-F3C9-43E9-B4A9-E6072FAA88B4}"/>
                        </a:ext>
                      </a:extLst>
                    </p:cNvPr>
                    <p:cNvSpPr/>
                    <p:nvPr/>
                  </p:nvSpPr>
                  <p:spPr>
                    <a:xfrm flipH="1">
                      <a:off x="5155795" y="5222006"/>
                      <a:ext cx="19673" cy="19673"/>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椭圆 169">
                      <a:extLst>
                        <a:ext uri="{FF2B5EF4-FFF2-40B4-BE49-F238E27FC236}">
                          <a16:creationId xmlns:a16="http://schemas.microsoft.com/office/drawing/2014/main" id="{6458C571-B498-46DB-894D-6847927717A2}"/>
                        </a:ext>
                      </a:extLst>
                    </p:cNvPr>
                    <p:cNvSpPr/>
                    <p:nvPr/>
                  </p:nvSpPr>
                  <p:spPr>
                    <a:xfrm flipH="1">
                      <a:off x="4992153" y="5136664"/>
                      <a:ext cx="19673" cy="19673"/>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椭圆 170">
                      <a:extLst>
                        <a:ext uri="{FF2B5EF4-FFF2-40B4-BE49-F238E27FC236}">
                          <a16:creationId xmlns:a16="http://schemas.microsoft.com/office/drawing/2014/main" id="{6E4B5F08-2340-4ECD-8339-403C4F7CEE43}"/>
                        </a:ext>
                      </a:extLst>
                    </p:cNvPr>
                    <p:cNvSpPr/>
                    <p:nvPr/>
                  </p:nvSpPr>
                  <p:spPr>
                    <a:xfrm flipH="1">
                      <a:off x="5155790" y="5136664"/>
                      <a:ext cx="19673" cy="19673"/>
                    </a:xfrm>
                    <a:prstGeom prst="ellipse">
                      <a:avLst/>
                    </a:prstGeom>
                    <a:solidFill>
                      <a:schemeClr val="bg1"/>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grpSp>
      <p:sp>
        <p:nvSpPr>
          <p:cNvPr id="2" name="矩形 1">
            <a:extLst>
              <a:ext uri="{FF2B5EF4-FFF2-40B4-BE49-F238E27FC236}">
                <a16:creationId xmlns:a16="http://schemas.microsoft.com/office/drawing/2014/main" id="{4B1FB9A7-85C6-45C8-A73A-210A68B9C2B7}"/>
              </a:ext>
            </a:extLst>
          </p:cNvPr>
          <p:cNvSpPr/>
          <p:nvPr/>
        </p:nvSpPr>
        <p:spPr>
          <a:xfrm>
            <a:off x="8978025" y="128575"/>
            <a:ext cx="2540875" cy="771556"/>
          </a:xfrm>
          <a:prstGeom prst="rect">
            <a:avLst/>
          </a:prstGeom>
          <a:solidFill>
            <a:srgbClr val="F73434"/>
          </a:solidFill>
          <a:ln w="12700">
            <a:noFill/>
            <a:prstDash val="sysDash"/>
          </a:ln>
        </p:spPr>
        <p:txBody>
          <a:bodyPr wrap="square" lIns="91440" tIns="91440" rIns="91440" bIns="91440" rtlCol="0" anchor="ctr">
            <a:noAutofit/>
          </a:bodyPr>
          <a:lstStyle/>
          <a:p>
            <a:pPr>
              <a:lnSpc>
                <a:spcPct val="120000"/>
              </a:lnSpc>
            </a:pPr>
            <a:r>
              <a:rPr lang="en-US" altLang="zh-CN" sz="800" b="1" dirty="0">
                <a:solidFill>
                  <a:schemeClr val="bg1"/>
                </a:solidFill>
              </a:rPr>
              <a:t>Note:</a:t>
            </a:r>
          </a:p>
          <a:p>
            <a:pPr>
              <a:lnSpc>
                <a:spcPct val="120000"/>
              </a:lnSpc>
            </a:pPr>
            <a:endParaRPr lang="zh-CN" altLang="en-US" sz="800" dirty="0">
              <a:solidFill>
                <a:schemeClr val="bg1"/>
              </a:solidFill>
            </a:endParaRPr>
          </a:p>
          <a:p>
            <a:pPr>
              <a:lnSpc>
                <a:spcPct val="120000"/>
              </a:lnSpc>
            </a:pPr>
            <a:r>
              <a:rPr lang="en-US" altLang="zh-CN" sz="800" dirty="0">
                <a:solidFill>
                  <a:schemeClr val="bg1"/>
                </a:solidFill>
              </a:rPr>
              <a:t>This slide is an instruction. Please delete this slide before using it for presentation.</a:t>
            </a:r>
          </a:p>
        </p:txBody>
      </p:sp>
      <p:pic>
        <p:nvPicPr>
          <p:cNvPr id="14" name="Picture 13">
            <a:extLst>
              <a:ext uri="{FF2B5EF4-FFF2-40B4-BE49-F238E27FC236}">
                <a16:creationId xmlns:a16="http://schemas.microsoft.com/office/drawing/2014/main" id="{29A3938D-347A-4EA9-AAB7-309573503A98}"/>
              </a:ext>
            </a:extLst>
          </p:cNvPr>
          <p:cNvPicPr>
            <a:picLocks noChangeAspect="1"/>
          </p:cNvPicPr>
          <p:nvPr/>
        </p:nvPicPr>
        <p:blipFill>
          <a:blip r:embed="rId3"/>
          <a:stretch>
            <a:fillRect/>
          </a:stretch>
        </p:blipFill>
        <p:spPr>
          <a:xfrm>
            <a:off x="35085" y="6589753"/>
            <a:ext cx="4145639" cy="268247"/>
          </a:xfrm>
          <a:prstGeom prst="rect">
            <a:avLst/>
          </a:prstGeom>
        </p:spPr>
      </p:pic>
    </p:spTree>
    <p:extLst>
      <p:ext uri="{BB962C8B-B14F-4D97-AF65-F5344CB8AC3E}">
        <p14:creationId xmlns:p14="http://schemas.microsoft.com/office/powerpoint/2010/main" val="3962855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grpSp>
        <p:nvGrpSpPr>
          <p:cNvPr id="47" name="组合 46">
            <a:extLst>
              <a:ext uri="{FF2B5EF4-FFF2-40B4-BE49-F238E27FC236}">
                <a16:creationId xmlns:a16="http://schemas.microsoft.com/office/drawing/2014/main" id="{C3B8E65B-8D23-4A0C-BA0F-4099D6663359}"/>
              </a:ext>
            </a:extLst>
          </p:cNvPr>
          <p:cNvGrpSpPr/>
          <p:nvPr/>
        </p:nvGrpSpPr>
        <p:grpSpPr>
          <a:xfrm>
            <a:off x="5252647" y="0"/>
            <a:ext cx="6939359" cy="6858000"/>
            <a:chOff x="5252643" y="0"/>
            <a:chExt cx="6939358" cy="6858000"/>
          </a:xfrm>
          <a:solidFill>
            <a:srgbClr val="F7F7F7"/>
          </a:solidFill>
        </p:grpSpPr>
        <p:sp>
          <p:nvSpPr>
            <p:cNvPr id="48" name="任意多边形: 形状 47">
              <a:extLst>
                <a:ext uri="{FF2B5EF4-FFF2-40B4-BE49-F238E27FC236}">
                  <a16:creationId xmlns:a16="http://schemas.microsoft.com/office/drawing/2014/main" id="{318E7F1B-E2A0-4D9A-826C-3801FAA34DB1}"/>
                </a:ext>
              </a:extLst>
            </p:cNvPr>
            <p:cNvSpPr>
              <a:spLocks/>
            </p:cNvSpPr>
            <p:nvPr/>
          </p:nvSpPr>
          <p:spPr>
            <a:xfrm rot="19800000">
              <a:off x="7350845" y="2199545"/>
              <a:ext cx="2772000" cy="2772000"/>
            </a:xfrm>
            <a:custGeom>
              <a:avLst/>
              <a:gdLst>
                <a:gd name="connsiteX0" fmla="*/ 786764 w 1905000"/>
                <a:gd name="connsiteY0" fmla="*/ 1857375 h 1866900"/>
                <a:gd name="connsiteX1" fmla="*/ 1116329 w 1905000"/>
                <a:gd name="connsiteY1" fmla="*/ 1857375 h 1866900"/>
                <a:gd name="connsiteX2" fmla="*/ 1047749 w 1905000"/>
                <a:gd name="connsiteY2" fmla="*/ 1866900 h 1866900"/>
                <a:gd name="connsiteX3" fmla="*/ 855344 w 1905000"/>
                <a:gd name="connsiteY3" fmla="*/ 1866900 h 1866900"/>
                <a:gd name="connsiteX4" fmla="*/ 786764 w 1905000"/>
                <a:gd name="connsiteY4" fmla="*/ 1857375 h 1866900"/>
                <a:gd name="connsiteX5" fmla="*/ 614362 w 1905000"/>
                <a:gd name="connsiteY5" fmla="*/ 1809750 h 1866900"/>
                <a:gd name="connsiteX6" fmla="*/ 1290637 w 1905000"/>
                <a:gd name="connsiteY6" fmla="*/ 1809750 h 1866900"/>
                <a:gd name="connsiteX7" fmla="*/ 1263967 w 1905000"/>
                <a:gd name="connsiteY7" fmla="*/ 1819275 h 1866900"/>
                <a:gd name="connsiteX8" fmla="*/ 640079 w 1905000"/>
                <a:gd name="connsiteY8" fmla="*/ 1819275 h 1866900"/>
                <a:gd name="connsiteX9" fmla="*/ 614362 w 1905000"/>
                <a:gd name="connsiteY9" fmla="*/ 1809750 h 1866900"/>
                <a:gd name="connsiteX10" fmla="*/ 509587 w 1905000"/>
                <a:gd name="connsiteY10" fmla="*/ 1762125 h 1866900"/>
                <a:gd name="connsiteX11" fmla="*/ 1396365 w 1905000"/>
                <a:gd name="connsiteY11" fmla="*/ 1762125 h 1866900"/>
                <a:gd name="connsiteX12" fmla="*/ 1377315 w 1905000"/>
                <a:gd name="connsiteY12" fmla="*/ 1771650 h 1866900"/>
                <a:gd name="connsiteX13" fmla="*/ 527685 w 1905000"/>
                <a:gd name="connsiteY13" fmla="*/ 1771650 h 1866900"/>
                <a:gd name="connsiteX14" fmla="*/ 509587 w 1905000"/>
                <a:gd name="connsiteY14" fmla="*/ 1762125 h 1866900"/>
                <a:gd name="connsiteX15" fmla="*/ 428625 w 1905000"/>
                <a:gd name="connsiteY15" fmla="*/ 1714500 h 1866900"/>
                <a:gd name="connsiteX16" fmla="*/ 1478280 w 1905000"/>
                <a:gd name="connsiteY16" fmla="*/ 1714500 h 1866900"/>
                <a:gd name="connsiteX17" fmla="*/ 1463040 w 1905000"/>
                <a:gd name="connsiteY17" fmla="*/ 1724025 h 1866900"/>
                <a:gd name="connsiteX18" fmla="*/ 443865 w 1905000"/>
                <a:gd name="connsiteY18" fmla="*/ 1724025 h 1866900"/>
                <a:gd name="connsiteX19" fmla="*/ 428625 w 1905000"/>
                <a:gd name="connsiteY19" fmla="*/ 1714500 h 1866900"/>
                <a:gd name="connsiteX20" fmla="*/ 362902 w 1905000"/>
                <a:gd name="connsiteY20" fmla="*/ 1666875 h 1866900"/>
                <a:gd name="connsiteX21" fmla="*/ 1544002 w 1905000"/>
                <a:gd name="connsiteY21" fmla="*/ 1666875 h 1866900"/>
                <a:gd name="connsiteX22" fmla="*/ 1531620 w 1905000"/>
                <a:gd name="connsiteY22" fmla="*/ 1676400 h 1866900"/>
                <a:gd name="connsiteX23" fmla="*/ 375285 w 1905000"/>
                <a:gd name="connsiteY23" fmla="*/ 1676400 h 1866900"/>
                <a:gd name="connsiteX24" fmla="*/ 362902 w 1905000"/>
                <a:gd name="connsiteY24" fmla="*/ 1666875 h 1866900"/>
                <a:gd name="connsiteX25" fmla="*/ 306705 w 1905000"/>
                <a:gd name="connsiteY25" fmla="*/ 1619250 h 1866900"/>
                <a:gd name="connsiteX26" fmla="*/ 1599247 w 1905000"/>
                <a:gd name="connsiteY26" fmla="*/ 1619250 h 1866900"/>
                <a:gd name="connsiteX27" fmla="*/ 1588770 w 1905000"/>
                <a:gd name="connsiteY27" fmla="*/ 1628775 h 1866900"/>
                <a:gd name="connsiteX28" fmla="*/ 317182 w 1905000"/>
                <a:gd name="connsiteY28" fmla="*/ 1628775 h 1866900"/>
                <a:gd name="connsiteX29" fmla="*/ 306705 w 1905000"/>
                <a:gd name="connsiteY29" fmla="*/ 1619250 h 1866900"/>
                <a:gd name="connsiteX30" fmla="*/ 258127 w 1905000"/>
                <a:gd name="connsiteY30" fmla="*/ 1571625 h 1866900"/>
                <a:gd name="connsiteX31" fmla="*/ 1646872 w 1905000"/>
                <a:gd name="connsiteY31" fmla="*/ 1571625 h 1866900"/>
                <a:gd name="connsiteX32" fmla="*/ 1637347 w 1905000"/>
                <a:gd name="connsiteY32" fmla="*/ 1581150 h 1866900"/>
                <a:gd name="connsiteX33" fmla="*/ 266699 w 1905000"/>
                <a:gd name="connsiteY33" fmla="*/ 1581150 h 1866900"/>
                <a:gd name="connsiteX34" fmla="*/ 258127 w 1905000"/>
                <a:gd name="connsiteY34" fmla="*/ 1571625 h 1866900"/>
                <a:gd name="connsiteX35" fmla="*/ 216217 w 1905000"/>
                <a:gd name="connsiteY35" fmla="*/ 1524000 h 1866900"/>
                <a:gd name="connsiteX36" fmla="*/ 1687830 w 1905000"/>
                <a:gd name="connsiteY36" fmla="*/ 1524000 h 1866900"/>
                <a:gd name="connsiteX37" fmla="*/ 1680209 w 1905000"/>
                <a:gd name="connsiteY37" fmla="*/ 1533525 h 1866900"/>
                <a:gd name="connsiteX38" fmla="*/ 223837 w 1905000"/>
                <a:gd name="connsiteY38" fmla="*/ 1533525 h 1866900"/>
                <a:gd name="connsiteX39" fmla="*/ 216217 w 1905000"/>
                <a:gd name="connsiteY39" fmla="*/ 1524000 h 1866900"/>
                <a:gd name="connsiteX40" fmla="*/ 180022 w 1905000"/>
                <a:gd name="connsiteY40" fmla="*/ 1476375 h 1866900"/>
                <a:gd name="connsiteX41" fmla="*/ 1724977 w 1905000"/>
                <a:gd name="connsiteY41" fmla="*/ 1476375 h 1866900"/>
                <a:gd name="connsiteX42" fmla="*/ 1718310 w 1905000"/>
                <a:gd name="connsiteY42" fmla="*/ 1485900 h 1866900"/>
                <a:gd name="connsiteX43" fmla="*/ 186690 w 1905000"/>
                <a:gd name="connsiteY43" fmla="*/ 1485900 h 1866900"/>
                <a:gd name="connsiteX44" fmla="*/ 180022 w 1905000"/>
                <a:gd name="connsiteY44" fmla="*/ 1476375 h 1866900"/>
                <a:gd name="connsiteX45" fmla="*/ 147637 w 1905000"/>
                <a:gd name="connsiteY45" fmla="*/ 1428750 h 1866900"/>
                <a:gd name="connsiteX46" fmla="*/ 1756410 w 1905000"/>
                <a:gd name="connsiteY46" fmla="*/ 1428750 h 1866900"/>
                <a:gd name="connsiteX47" fmla="*/ 1750695 w 1905000"/>
                <a:gd name="connsiteY47" fmla="*/ 1438275 h 1866900"/>
                <a:gd name="connsiteX48" fmla="*/ 153352 w 1905000"/>
                <a:gd name="connsiteY48" fmla="*/ 1438275 h 1866900"/>
                <a:gd name="connsiteX49" fmla="*/ 147637 w 1905000"/>
                <a:gd name="connsiteY49" fmla="*/ 1428750 h 1866900"/>
                <a:gd name="connsiteX50" fmla="*/ 119062 w 1905000"/>
                <a:gd name="connsiteY50" fmla="*/ 1381125 h 1866900"/>
                <a:gd name="connsiteX51" fmla="*/ 1785937 w 1905000"/>
                <a:gd name="connsiteY51" fmla="*/ 1381125 h 1866900"/>
                <a:gd name="connsiteX52" fmla="*/ 1780222 w 1905000"/>
                <a:gd name="connsiteY52" fmla="*/ 1390650 h 1866900"/>
                <a:gd name="connsiteX53" fmla="*/ 124777 w 1905000"/>
                <a:gd name="connsiteY53" fmla="*/ 1390650 h 1866900"/>
                <a:gd name="connsiteX54" fmla="*/ 119062 w 1905000"/>
                <a:gd name="connsiteY54" fmla="*/ 1381125 h 1866900"/>
                <a:gd name="connsiteX55" fmla="*/ 95250 w 1905000"/>
                <a:gd name="connsiteY55" fmla="*/ 1333500 h 1866900"/>
                <a:gd name="connsiteX56" fmla="*/ 1810703 w 1905000"/>
                <a:gd name="connsiteY56" fmla="*/ 1333500 h 1866900"/>
                <a:gd name="connsiteX57" fmla="*/ 1805940 w 1905000"/>
                <a:gd name="connsiteY57" fmla="*/ 1343025 h 1866900"/>
                <a:gd name="connsiteX58" fmla="*/ 100013 w 1905000"/>
                <a:gd name="connsiteY58" fmla="*/ 1343025 h 1866900"/>
                <a:gd name="connsiteX59" fmla="*/ 95250 w 1905000"/>
                <a:gd name="connsiteY59" fmla="*/ 1333500 h 1866900"/>
                <a:gd name="connsiteX60" fmla="*/ 73342 w 1905000"/>
                <a:gd name="connsiteY60" fmla="*/ 1285875 h 1866900"/>
                <a:gd name="connsiteX61" fmla="*/ 1830705 w 1905000"/>
                <a:gd name="connsiteY61" fmla="*/ 1285875 h 1866900"/>
                <a:gd name="connsiteX62" fmla="*/ 1826895 w 1905000"/>
                <a:gd name="connsiteY62" fmla="*/ 1295400 h 1866900"/>
                <a:gd name="connsiteX63" fmla="*/ 77152 w 1905000"/>
                <a:gd name="connsiteY63" fmla="*/ 1295400 h 1866900"/>
                <a:gd name="connsiteX64" fmla="*/ 73342 w 1905000"/>
                <a:gd name="connsiteY64" fmla="*/ 1285875 h 1866900"/>
                <a:gd name="connsiteX65" fmla="*/ 55245 w 1905000"/>
                <a:gd name="connsiteY65" fmla="*/ 1238250 h 1866900"/>
                <a:gd name="connsiteX66" fmla="*/ 1850708 w 1905000"/>
                <a:gd name="connsiteY66" fmla="*/ 1238250 h 1866900"/>
                <a:gd name="connsiteX67" fmla="*/ 1846898 w 1905000"/>
                <a:gd name="connsiteY67" fmla="*/ 1247775 h 1866900"/>
                <a:gd name="connsiteX68" fmla="*/ 59055 w 1905000"/>
                <a:gd name="connsiteY68" fmla="*/ 1247775 h 1866900"/>
                <a:gd name="connsiteX69" fmla="*/ 55245 w 1905000"/>
                <a:gd name="connsiteY69" fmla="*/ 1238250 h 1866900"/>
                <a:gd name="connsiteX70" fmla="*/ 40004 w 1905000"/>
                <a:gd name="connsiteY70" fmla="*/ 1190625 h 1866900"/>
                <a:gd name="connsiteX71" fmla="*/ 1865947 w 1905000"/>
                <a:gd name="connsiteY71" fmla="*/ 1190625 h 1866900"/>
                <a:gd name="connsiteX72" fmla="*/ 1863089 w 1905000"/>
                <a:gd name="connsiteY72" fmla="*/ 1200150 h 1866900"/>
                <a:gd name="connsiteX73" fmla="*/ 42862 w 1905000"/>
                <a:gd name="connsiteY73" fmla="*/ 1200150 h 1866900"/>
                <a:gd name="connsiteX74" fmla="*/ 40004 w 1905000"/>
                <a:gd name="connsiteY74" fmla="*/ 1190625 h 1866900"/>
                <a:gd name="connsiteX75" fmla="*/ 26669 w 1905000"/>
                <a:gd name="connsiteY75" fmla="*/ 1143000 h 1866900"/>
                <a:gd name="connsiteX76" fmla="*/ 1878329 w 1905000"/>
                <a:gd name="connsiteY76" fmla="*/ 1143000 h 1866900"/>
                <a:gd name="connsiteX77" fmla="*/ 1876424 w 1905000"/>
                <a:gd name="connsiteY77" fmla="*/ 1152525 h 1866900"/>
                <a:gd name="connsiteX78" fmla="*/ 29526 w 1905000"/>
                <a:gd name="connsiteY78" fmla="*/ 1152525 h 1866900"/>
                <a:gd name="connsiteX79" fmla="*/ 26669 w 1905000"/>
                <a:gd name="connsiteY79" fmla="*/ 1143000 h 1866900"/>
                <a:gd name="connsiteX80" fmla="*/ 16192 w 1905000"/>
                <a:gd name="connsiteY80" fmla="*/ 1095375 h 1866900"/>
                <a:gd name="connsiteX81" fmla="*/ 1888807 w 1905000"/>
                <a:gd name="connsiteY81" fmla="*/ 1095375 h 1866900"/>
                <a:gd name="connsiteX82" fmla="*/ 1886902 w 1905000"/>
                <a:gd name="connsiteY82" fmla="*/ 1104900 h 1866900"/>
                <a:gd name="connsiteX83" fmla="*/ 18097 w 1905000"/>
                <a:gd name="connsiteY83" fmla="*/ 1104900 h 1866900"/>
                <a:gd name="connsiteX84" fmla="*/ 16192 w 1905000"/>
                <a:gd name="connsiteY84" fmla="*/ 1095375 h 1866900"/>
                <a:gd name="connsiteX85" fmla="*/ 8572 w 1905000"/>
                <a:gd name="connsiteY85" fmla="*/ 1047750 h 1866900"/>
                <a:gd name="connsiteX86" fmla="*/ 1896427 w 1905000"/>
                <a:gd name="connsiteY86" fmla="*/ 1047750 h 1866900"/>
                <a:gd name="connsiteX87" fmla="*/ 1895475 w 1905000"/>
                <a:gd name="connsiteY87" fmla="*/ 1057275 h 1866900"/>
                <a:gd name="connsiteX88" fmla="*/ 9525 w 1905000"/>
                <a:gd name="connsiteY88" fmla="*/ 1057275 h 1866900"/>
                <a:gd name="connsiteX89" fmla="*/ 8572 w 1905000"/>
                <a:gd name="connsiteY89" fmla="*/ 1047750 h 1866900"/>
                <a:gd name="connsiteX90" fmla="*/ 3810 w 1905000"/>
                <a:gd name="connsiteY90" fmla="*/ 1000125 h 1866900"/>
                <a:gd name="connsiteX91" fmla="*/ 1902143 w 1905000"/>
                <a:gd name="connsiteY91" fmla="*/ 1000125 h 1866900"/>
                <a:gd name="connsiteX92" fmla="*/ 1901190 w 1905000"/>
                <a:gd name="connsiteY92" fmla="*/ 1009650 h 1866900"/>
                <a:gd name="connsiteX93" fmla="*/ 4762 w 1905000"/>
                <a:gd name="connsiteY93" fmla="*/ 1009650 h 1866900"/>
                <a:gd name="connsiteX94" fmla="*/ 3810 w 1905000"/>
                <a:gd name="connsiteY94" fmla="*/ 1000125 h 1866900"/>
                <a:gd name="connsiteX95" fmla="*/ 952 w 1905000"/>
                <a:gd name="connsiteY95" fmla="*/ 952500 h 1866900"/>
                <a:gd name="connsiteX96" fmla="*/ 1904047 w 1905000"/>
                <a:gd name="connsiteY96" fmla="*/ 952500 h 1866900"/>
                <a:gd name="connsiteX97" fmla="*/ 1904047 w 1905000"/>
                <a:gd name="connsiteY97" fmla="*/ 962025 h 1866900"/>
                <a:gd name="connsiteX98" fmla="*/ 952 w 1905000"/>
                <a:gd name="connsiteY98" fmla="*/ 962025 h 1866900"/>
                <a:gd name="connsiteX99" fmla="*/ 952 w 1905000"/>
                <a:gd name="connsiteY99" fmla="*/ 952500 h 1866900"/>
                <a:gd name="connsiteX100" fmla="*/ 0 w 1905000"/>
                <a:gd name="connsiteY100" fmla="*/ 904875 h 1866900"/>
                <a:gd name="connsiteX101" fmla="*/ 1905000 w 1905000"/>
                <a:gd name="connsiteY101" fmla="*/ 904875 h 1866900"/>
                <a:gd name="connsiteX102" fmla="*/ 1905000 w 1905000"/>
                <a:gd name="connsiteY102" fmla="*/ 914400 h 1866900"/>
                <a:gd name="connsiteX103" fmla="*/ 0 w 1905000"/>
                <a:gd name="connsiteY103" fmla="*/ 914400 h 1866900"/>
                <a:gd name="connsiteX104" fmla="*/ 0 w 1905000"/>
                <a:gd name="connsiteY104" fmla="*/ 904875 h 1866900"/>
                <a:gd name="connsiteX105" fmla="*/ 1905 w 1905000"/>
                <a:gd name="connsiteY105" fmla="*/ 857250 h 1866900"/>
                <a:gd name="connsiteX106" fmla="*/ 1902142 w 1905000"/>
                <a:gd name="connsiteY106" fmla="*/ 857250 h 1866900"/>
                <a:gd name="connsiteX107" fmla="*/ 1903095 w 1905000"/>
                <a:gd name="connsiteY107" fmla="*/ 866775 h 1866900"/>
                <a:gd name="connsiteX108" fmla="*/ 952 w 1905000"/>
                <a:gd name="connsiteY108" fmla="*/ 866775 h 1866900"/>
                <a:gd name="connsiteX109" fmla="*/ 1905 w 1905000"/>
                <a:gd name="connsiteY109" fmla="*/ 857250 h 1866900"/>
                <a:gd name="connsiteX110" fmla="*/ 6667 w 1905000"/>
                <a:gd name="connsiteY110" fmla="*/ 809625 h 1866900"/>
                <a:gd name="connsiteX111" fmla="*/ 1899285 w 1905000"/>
                <a:gd name="connsiteY111" fmla="*/ 809625 h 1866900"/>
                <a:gd name="connsiteX112" fmla="*/ 1900238 w 1905000"/>
                <a:gd name="connsiteY112" fmla="*/ 819150 h 1866900"/>
                <a:gd name="connsiteX113" fmla="*/ 5715 w 1905000"/>
                <a:gd name="connsiteY113" fmla="*/ 819150 h 1866900"/>
                <a:gd name="connsiteX114" fmla="*/ 6667 w 1905000"/>
                <a:gd name="connsiteY114" fmla="*/ 809625 h 1866900"/>
                <a:gd name="connsiteX115" fmla="*/ 13335 w 1905000"/>
                <a:gd name="connsiteY115" fmla="*/ 762000 h 1866900"/>
                <a:gd name="connsiteX116" fmla="*/ 1891665 w 1905000"/>
                <a:gd name="connsiteY116" fmla="*/ 762000 h 1866900"/>
                <a:gd name="connsiteX117" fmla="*/ 1893570 w 1905000"/>
                <a:gd name="connsiteY117" fmla="*/ 771525 h 1866900"/>
                <a:gd name="connsiteX118" fmla="*/ 11430 w 1905000"/>
                <a:gd name="connsiteY118" fmla="*/ 771525 h 1866900"/>
                <a:gd name="connsiteX119" fmla="*/ 13335 w 1905000"/>
                <a:gd name="connsiteY119" fmla="*/ 762000 h 1866900"/>
                <a:gd name="connsiteX120" fmla="*/ 21907 w 1905000"/>
                <a:gd name="connsiteY120" fmla="*/ 714375 h 1866900"/>
                <a:gd name="connsiteX121" fmla="*/ 1883092 w 1905000"/>
                <a:gd name="connsiteY121" fmla="*/ 714375 h 1866900"/>
                <a:gd name="connsiteX122" fmla="*/ 1884997 w 1905000"/>
                <a:gd name="connsiteY122" fmla="*/ 723900 h 1866900"/>
                <a:gd name="connsiteX123" fmla="*/ 20002 w 1905000"/>
                <a:gd name="connsiteY123" fmla="*/ 723900 h 1866900"/>
                <a:gd name="connsiteX124" fmla="*/ 21907 w 1905000"/>
                <a:gd name="connsiteY124" fmla="*/ 714375 h 1866900"/>
                <a:gd name="connsiteX125" fmla="*/ 34289 w 1905000"/>
                <a:gd name="connsiteY125" fmla="*/ 666750 h 1866900"/>
                <a:gd name="connsiteX126" fmla="*/ 1870710 w 1905000"/>
                <a:gd name="connsiteY126" fmla="*/ 666750 h 1866900"/>
                <a:gd name="connsiteX127" fmla="*/ 1873567 w 1905000"/>
                <a:gd name="connsiteY127" fmla="*/ 676275 h 1866900"/>
                <a:gd name="connsiteX128" fmla="*/ 31432 w 1905000"/>
                <a:gd name="connsiteY128" fmla="*/ 676275 h 1866900"/>
                <a:gd name="connsiteX129" fmla="*/ 34289 w 1905000"/>
                <a:gd name="connsiteY129" fmla="*/ 666750 h 1866900"/>
                <a:gd name="connsiteX130" fmla="*/ 48577 w 1905000"/>
                <a:gd name="connsiteY130" fmla="*/ 619125 h 1866900"/>
                <a:gd name="connsiteX131" fmla="*/ 1857375 w 1905000"/>
                <a:gd name="connsiteY131" fmla="*/ 619125 h 1866900"/>
                <a:gd name="connsiteX132" fmla="*/ 1860233 w 1905000"/>
                <a:gd name="connsiteY132" fmla="*/ 628650 h 1866900"/>
                <a:gd name="connsiteX133" fmla="*/ 45720 w 1905000"/>
                <a:gd name="connsiteY133" fmla="*/ 628650 h 1866900"/>
                <a:gd name="connsiteX134" fmla="*/ 48577 w 1905000"/>
                <a:gd name="connsiteY134" fmla="*/ 619125 h 1866900"/>
                <a:gd name="connsiteX135" fmla="*/ 65722 w 1905000"/>
                <a:gd name="connsiteY135" fmla="*/ 571500 h 1866900"/>
                <a:gd name="connsiteX136" fmla="*/ 1839277 w 1905000"/>
                <a:gd name="connsiteY136" fmla="*/ 571500 h 1866900"/>
                <a:gd name="connsiteX137" fmla="*/ 1843087 w 1905000"/>
                <a:gd name="connsiteY137" fmla="*/ 581025 h 1866900"/>
                <a:gd name="connsiteX138" fmla="*/ 61912 w 1905000"/>
                <a:gd name="connsiteY138" fmla="*/ 581025 h 1866900"/>
                <a:gd name="connsiteX139" fmla="*/ 65722 w 1905000"/>
                <a:gd name="connsiteY139" fmla="*/ 571500 h 1866900"/>
                <a:gd name="connsiteX140" fmla="*/ 85725 w 1905000"/>
                <a:gd name="connsiteY140" fmla="*/ 523875 h 1866900"/>
                <a:gd name="connsiteX141" fmla="*/ 1819275 w 1905000"/>
                <a:gd name="connsiteY141" fmla="*/ 523875 h 1866900"/>
                <a:gd name="connsiteX142" fmla="*/ 1823085 w 1905000"/>
                <a:gd name="connsiteY142" fmla="*/ 533400 h 1866900"/>
                <a:gd name="connsiteX143" fmla="*/ 80962 w 1905000"/>
                <a:gd name="connsiteY143" fmla="*/ 533400 h 1866900"/>
                <a:gd name="connsiteX144" fmla="*/ 85725 w 1905000"/>
                <a:gd name="connsiteY144" fmla="*/ 523875 h 1866900"/>
                <a:gd name="connsiteX145" fmla="*/ 109538 w 1905000"/>
                <a:gd name="connsiteY145" fmla="*/ 476250 h 1866900"/>
                <a:gd name="connsiteX146" fmla="*/ 1796415 w 1905000"/>
                <a:gd name="connsiteY146" fmla="*/ 476250 h 1866900"/>
                <a:gd name="connsiteX147" fmla="*/ 1801178 w 1905000"/>
                <a:gd name="connsiteY147" fmla="*/ 485775 h 1866900"/>
                <a:gd name="connsiteX148" fmla="*/ 104775 w 1905000"/>
                <a:gd name="connsiteY148" fmla="*/ 485775 h 1866900"/>
                <a:gd name="connsiteX149" fmla="*/ 109538 w 1905000"/>
                <a:gd name="connsiteY149" fmla="*/ 476250 h 1866900"/>
                <a:gd name="connsiteX150" fmla="*/ 136207 w 1905000"/>
                <a:gd name="connsiteY150" fmla="*/ 428625 h 1866900"/>
                <a:gd name="connsiteX151" fmla="*/ 1768792 w 1905000"/>
                <a:gd name="connsiteY151" fmla="*/ 428625 h 1866900"/>
                <a:gd name="connsiteX152" fmla="*/ 1774507 w 1905000"/>
                <a:gd name="connsiteY152" fmla="*/ 438150 h 1866900"/>
                <a:gd name="connsiteX153" fmla="*/ 130492 w 1905000"/>
                <a:gd name="connsiteY153" fmla="*/ 438150 h 1866900"/>
                <a:gd name="connsiteX154" fmla="*/ 136207 w 1905000"/>
                <a:gd name="connsiteY154" fmla="*/ 428625 h 1866900"/>
                <a:gd name="connsiteX155" fmla="*/ 166687 w 1905000"/>
                <a:gd name="connsiteY155" fmla="*/ 381000 h 1866900"/>
                <a:gd name="connsiteX156" fmla="*/ 1738312 w 1905000"/>
                <a:gd name="connsiteY156" fmla="*/ 381000 h 1866900"/>
                <a:gd name="connsiteX157" fmla="*/ 1744979 w 1905000"/>
                <a:gd name="connsiteY157" fmla="*/ 390525 h 1866900"/>
                <a:gd name="connsiteX158" fmla="*/ 160019 w 1905000"/>
                <a:gd name="connsiteY158" fmla="*/ 390525 h 1866900"/>
                <a:gd name="connsiteX159" fmla="*/ 166687 w 1905000"/>
                <a:gd name="connsiteY159" fmla="*/ 381000 h 1866900"/>
                <a:gd name="connsiteX160" fmla="*/ 201929 w 1905000"/>
                <a:gd name="connsiteY160" fmla="*/ 333375 h 1866900"/>
                <a:gd name="connsiteX161" fmla="*/ 1704022 w 1905000"/>
                <a:gd name="connsiteY161" fmla="*/ 333375 h 1866900"/>
                <a:gd name="connsiteX162" fmla="*/ 1711642 w 1905000"/>
                <a:gd name="connsiteY162" fmla="*/ 342900 h 1866900"/>
                <a:gd name="connsiteX163" fmla="*/ 194309 w 1905000"/>
                <a:gd name="connsiteY163" fmla="*/ 342900 h 1866900"/>
                <a:gd name="connsiteX164" fmla="*/ 201929 w 1905000"/>
                <a:gd name="connsiteY164" fmla="*/ 333375 h 1866900"/>
                <a:gd name="connsiteX165" fmla="*/ 240981 w 1905000"/>
                <a:gd name="connsiteY165" fmla="*/ 285750 h 1866900"/>
                <a:gd name="connsiteX166" fmla="*/ 1664017 w 1905000"/>
                <a:gd name="connsiteY166" fmla="*/ 285750 h 1866900"/>
                <a:gd name="connsiteX167" fmla="*/ 1672589 w 1905000"/>
                <a:gd name="connsiteY167" fmla="*/ 295275 h 1866900"/>
                <a:gd name="connsiteX168" fmla="*/ 232409 w 1905000"/>
                <a:gd name="connsiteY168" fmla="*/ 295275 h 1866900"/>
                <a:gd name="connsiteX169" fmla="*/ 240981 w 1905000"/>
                <a:gd name="connsiteY169" fmla="*/ 285750 h 1866900"/>
                <a:gd name="connsiteX170" fmla="*/ 286702 w 1905000"/>
                <a:gd name="connsiteY170" fmla="*/ 238125 h 1866900"/>
                <a:gd name="connsiteX171" fmla="*/ 1619250 w 1905000"/>
                <a:gd name="connsiteY171" fmla="*/ 238125 h 1866900"/>
                <a:gd name="connsiteX172" fmla="*/ 1628775 w 1905000"/>
                <a:gd name="connsiteY172" fmla="*/ 247650 h 1866900"/>
                <a:gd name="connsiteX173" fmla="*/ 277177 w 1905000"/>
                <a:gd name="connsiteY173" fmla="*/ 247650 h 1866900"/>
                <a:gd name="connsiteX174" fmla="*/ 286702 w 1905000"/>
                <a:gd name="connsiteY174" fmla="*/ 238125 h 1866900"/>
                <a:gd name="connsiteX175" fmla="*/ 339090 w 1905000"/>
                <a:gd name="connsiteY175" fmla="*/ 190500 h 1866900"/>
                <a:gd name="connsiteX176" fmla="*/ 1565910 w 1905000"/>
                <a:gd name="connsiteY176" fmla="*/ 190500 h 1866900"/>
                <a:gd name="connsiteX177" fmla="*/ 1577340 w 1905000"/>
                <a:gd name="connsiteY177" fmla="*/ 200025 h 1866900"/>
                <a:gd name="connsiteX178" fmla="*/ 327660 w 1905000"/>
                <a:gd name="connsiteY178" fmla="*/ 200025 h 1866900"/>
                <a:gd name="connsiteX179" fmla="*/ 339090 w 1905000"/>
                <a:gd name="connsiteY179" fmla="*/ 190500 h 1866900"/>
                <a:gd name="connsiteX180" fmla="*/ 400049 w 1905000"/>
                <a:gd name="connsiteY180" fmla="*/ 142875 h 1866900"/>
                <a:gd name="connsiteX181" fmla="*/ 1503997 w 1905000"/>
                <a:gd name="connsiteY181" fmla="*/ 142875 h 1866900"/>
                <a:gd name="connsiteX182" fmla="*/ 1517332 w 1905000"/>
                <a:gd name="connsiteY182" fmla="*/ 152400 h 1866900"/>
                <a:gd name="connsiteX183" fmla="*/ 386714 w 1905000"/>
                <a:gd name="connsiteY183" fmla="*/ 152400 h 1866900"/>
                <a:gd name="connsiteX184" fmla="*/ 400049 w 1905000"/>
                <a:gd name="connsiteY184" fmla="*/ 142875 h 1866900"/>
                <a:gd name="connsiteX185" fmla="*/ 474345 w 1905000"/>
                <a:gd name="connsiteY185" fmla="*/ 95250 h 1866900"/>
                <a:gd name="connsiteX186" fmla="*/ 1429702 w 1905000"/>
                <a:gd name="connsiteY186" fmla="*/ 95250 h 1866900"/>
                <a:gd name="connsiteX187" fmla="*/ 1445895 w 1905000"/>
                <a:gd name="connsiteY187" fmla="*/ 104775 h 1866900"/>
                <a:gd name="connsiteX188" fmla="*/ 458152 w 1905000"/>
                <a:gd name="connsiteY188" fmla="*/ 104775 h 1866900"/>
                <a:gd name="connsiteX189" fmla="*/ 474345 w 1905000"/>
                <a:gd name="connsiteY189" fmla="*/ 95250 h 1866900"/>
                <a:gd name="connsiteX190" fmla="*/ 568642 w 1905000"/>
                <a:gd name="connsiteY190" fmla="*/ 47625 h 1866900"/>
                <a:gd name="connsiteX191" fmla="*/ 1337309 w 1905000"/>
                <a:gd name="connsiteY191" fmla="*/ 47625 h 1866900"/>
                <a:gd name="connsiteX192" fmla="*/ 1358265 w 1905000"/>
                <a:gd name="connsiteY192" fmla="*/ 57150 h 1866900"/>
                <a:gd name="connsiteX193" fmla="*/ 547687 w 1905000"/>
                <a:gd name="connsiteY193" fmla="*/ 57150 h 1866900"/>
                <a:gd name="connsiteX194" fmla="*/ 568642 w 1905000"/>
                <a:gd name="connsiteY194" fmla="*/ 47625 h 1866900"/>
                <a:gd name="connsiteX195" fmla="*/ 702945 w 1905000"/>
                <a:gd name="connsiteY195" fmla="*/ 0 h 1866900"/>
                <a:gd name="connsiteX196" fmla="*/ 1203960 w 1905000"/>
                <a:gd name="connsiteY196" fmla="*/ 0 h 1866900"/>
                <a:gd name="connsiteX197" fmla="*/ 1236345 w 1905000"/>
                <a:gd name="connsiteY197" fmla="*/ 9525 h 1866900"/>
                <a:gd name="connsiteX198" fmla="*/ 670560 w 1905000"/>
                <a:gd name="connsiteY198" fmla="*/ 9525 h 1866900"/>
                <a:gd name="connsiteX199" fmla="*/ 702945 w 1905000"/>
                <a:gd name="connsiteY199" fmla="*/ 0 h 1866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1905000" h="1866900">
                  <a:moveTo>
                    <a:pt x="786764" y="1857375"/>
                  </a:moveTo>
                  <a:lnTo>
                    <a:pt x="1116329" y="1857375"/>
                  </a:lnTo>
                  <a:cubicBezTo>
                    <a:pt x="1093469" y="1861185"/>
                    <a:pt x="1070609" y="1864995"/>
                    <a:pt x="1047749" y="1866900"/>
                  </a:cubicBezTo>
                  <a:lnTo>
                    <a:pt x="855344" y="1866900"/>
                  </a:lnTo>
                  <a:cubicBezTo>
                    <a:pt x="832484" y="1864995"/>
                    <a:pt x="809624" y="1861185"/>
                    <a:pt x="786764" y="1857375"/>
                  </a:cubicBezTo>
                  <a:close/>
                  <a:moveTo>
                    <a:pt x="614362" y="1809750"/>
                  </a:moveTo>
                  <a:lnTo>
                    <a:pt x="1290637" y="1809750"/>
                  </a:lnTo>
                  <a:cubicBezTo>
                    <a:pt x="1281112" y="1812608"/>
                    <a:pt x="1272540" y="1816417"/>
                    <a:pt x="1263967" y="1819275"/>
                  </a:cubicBezTo>
                  <a:lnTo>
                    <a:pt x="640079" y="1819275"/>
                  </a:lnTo>
                  <a:cubicBezTo>
                    <a:pt x="631507" y="1816417"/>
                    <a:pt x="622935" y="1812608"/>
                    <a:pt x="614362" y="1809750"/>
                  </a:cubicBezTo>
                  <a:close/>
                  <a:moveTo>
                    <a:pt x="509587" y="1762125"/>
                  </a:moveTo>
                  <a:lnTo>
                    <a:pt x="1396365" y="1762125"/>
                  </a:lnTo>
                  <a:cubicBezTo>
                    <a:pt x="1389697" y="1764983"/>
                    <a:pt x="1383982" y="1768792"/>
                    <a:pt x="1377315" y="1771650"/>
                  </a:cubicBezTo>
                  <a:lnTo>
                    <a:pt x="527685" y="1771650"/>
                  </a:lnTo>
                  <a:cubicBezTo>
                    <a:pt x="521969" y="1768792"/>
                    <a:pt x="515302" y="1764983"/>
                    <a:pt x="509587" y="1762125"/>
                  </a:cubicBezTo>
                  <a:close/>
                  <a:moveTo>
                    <a:pt x="428625" y="1714500"/>
                  </a:moveTo>
                  <a:lnTo>
                    <a:pt x="1478280" y="1714500"/>
                  </a:lnTo>
                  <a:cubicBezTo>
                    <a:pt x="1472565" y="1717358"/>
                    <a:pt x="1467803" y="1721167"/>
                    <a:pt x="1463040" y="1724025"/>
                  </a:cubicBezTo>
                  <a:lnTo>
                    <a:pt x="443865" y="1724025"/>
                  </a:lnTo>
                  <a:cubicBezTo>
                    <a:pt x="438150" y="1721167"/>
                    <a:pt x="433388" y="1717358"/>
                    <a:pt x="428625" y="1714500"/>
                  </a:cubicBezTo>
                  <a:close/>
                  <a:moveTo>
                    <a:pt x="362902" y="1666875"/>
                  </a:moveTo>
                  <a:lnTo>
                    <a:pt x="1544002" y="1666875"/>
                  </a:lnTo>
                  <a:cubicBezTo>
                    <a:pt x="1540192" y="1669733"/>
                    <a:pt x="1535430" y="1673542"/>
                    <a:pt x="1531620" y="1676400"/>
                  </a:cubicBezTo>
                  <a:lnTo>
                    <a:pt x="375285" y="1676400"/>
                  </a:lnTo>
                  <a:cubicBezTo>
                    <a:pt x="370522" y="1673542"/>
                    <a:pt x="366712" y="1669733"/>
                    <a:pt x="362902" y="1666875"/>
                  </a:cubicBezTo>
                  <a:close/>
                  <a:moveTo>
                    <a:pt x="306705" y="1619250"/>
                  </a:moveTo>
                  <a:lnTo>
                    <a:pt x="1599247" y="1619250"/>
                  </a:lnTo>
                  <a:cubicBezTo>
                    <a:pt x="1595438" y="1622108"/>
                    <a:pt x="1592580" y="1625917"/>
                    <a:pt x="1588770" y="1628775"/>
                  </a:cubicBezTo>
                  <a:lnTo>
                    <a:pt x="317182" y="1628775"/>
                  </a:lnTo>
                  <a:cubicBezTo>
                    <a:pt x="313373" y="1625917"/>
                    <a:pt x="310515" y="1622108"/>
                    <a:pt x="306705" y="1619250"/>
                  </a:cubicBezTo>
                  <a:close/>
                  <a:moveTo>
                    <a:pt x="258127" y="1571625"/>
                  </a:moveTo>
                  <a:lnTo>
                    <a:pt x="1646872" y="1571625"/>
                  </a:lnTo>
                  <a:cubicBezTo>
                    <a:pt x="1643062" y="1574483"/>
                    <a:pt x="1640205" y="1578292"/>
                    <a:pt x="1637347" y="1581150"/>
                  </a:cubicBezTo>
                  <a:lnTo>
                    <a:pt x="266699" y="1581150"/>
                  </a:lnTo>
                  <a:cubicBezTo>
                    <a:pt x="263842" y="1578292"/>
                    <a:pt x="260984" y="1574483"/>
                    <a:pt x="258127" y="1571625"/>
                  </a:cubicBezTo>
                  <a:close/>
                  <a:moveTo>
                    <a:pt x="216217" y="1524000"/>
                  </a:moveTo>
                  <a:lnTo>
                    <a:pt x="1687830" y="1524000"/>
                  </a:lnTo>
                  <a:cubicBezTo>
                    <a:pt x="1684972" y="1526858"/>
                    <a:pt x="1683067" y="1530667"/>
                    <a:pt x="1680209" y="1533525"/>
                  </a:cubicBezTo>
                  <a:lnTo>
                    <a:pt x="223837" y="1533525"/>
                  </a:lnTo>
                  <a:cubicBezTo>
                    <a:pt x="221932" y="1530667"/>
                    <a:pt x="219074" y="1526858"/>
                    <a:pt x="216217" y="1524000"/>
                  </a:cubicBezTo>
                  <a:close/>
                  <a:moveTo>
                    <a:pt x="180022" y="1476375"/>
                  </a:moveTo>
                  <a:lnTo>
                    <a:pt x="1724977" y="1476375"/>
                  </a:lnTo>
                  <a:cubicBezTo>
                    <a:pt x="1723072" y="1479233"/>
                    <a:pt x="1720215" y="1483042"/>
                    <a:pt x="1718310" y="1485900"/>
                  </a:cubicBezTo>
                  <a:lnTo>
                    <a:pt x="186690" y="1485900"/>
                  </a:lnTo>
                  <a:cubicBezTo>
                    <a:pt x="184785" y="1483042"/>
                    <a:pt x="181927" y="1479233"/>
                    <a:pt x="180022" y="1476375"/>
                  </a:cubicBezTo>
                  <a:close/>
                  <a:moveTo>
                    <a:pt x="147637" y="1428750"/>
                  </a:moveTo>
                  <a:lnTo>
                    <a:pt x="1756410" y="1428750"/>
                  </a:lnTo>
                  <a:cubicBezTo>
                    <a:pt x="1754505" y="1431608"/>
                    <a:pt x="1752600" y="1435417"/>
                    <a:pt x="1750695" y="1438275"/>
                  </a:cubicBezTo>
                  <a:lnTo>
                    <a:pt x="153352" y="1438275"/>
                  </a:lnTo>
                  <a:cubicBezTo>
                    <a:pt x="151447" y="1435417"/>
                    <a:pt x="149542" y="1431608"/>
                    <a:pt x="147637" y="1428750"/>
                  </a:cubicBezTo>
                  <a:close/>
                  <a:moveTo>
                    <a:pt x="119062" y="1381125"/>
                  </a:moveTo>
                  <a:lnTo>
                    <a:pt x="1785937" y="1381125"/>
                  </a:lnTo>
                  <a:cubicBezTo>
                    <a:pt x="1784032" y="1383983"/>
                    <a:pt x="1782127" y="1387792"/>
                    <a:pt x="1780222" y="1390650"/>
                  </a:cubicBezTo>
                  <a:lnTo>
                    <a:pt x="124777" y="1390650"/>
                  </a:lnTo>
                  <a:cubicBezTo>
                    <a:pt x="122872" y="1387792"/>
                    <a:pt x="120967" y="1383983"/>
                    <a:pt x="119062" y="1381125"/>
                  </a:cubicBezTo>
                  <a:close/>
                  <a:moveTo>
                    <a:pt x="95250" y="1333500"/>
                  </a:moveTo>
                  <a:lnTo>
                    <a:pt x="1810703" y="1333500"/>
                  </a:lnTo>
                  <a:cubicBezTo>
                    <a:pt x="1808798" y="1336358"/>
                    <a:pt x="1807845" y="1340167"/>
                    <a:pt x="1805940" y="1343025"/>
                  </a:cubicBezTo>
                  <a:lnTo>
                    <a:pt x="100013" y="1343025"/>
                  </a:lnTo>
                  <a:cubicBezTo>
                    <a:pt x="98108" y="1340167"/>
                    <a:pt x="97155" y="1336358"/>
                    <a:pt x="95250" y="1333500"/>
                  </a:cubicBezTo>
                  <a:close/>
                  <a:moveTo>
                    <a:pt x="73342" y="1285875"/>
                  </a:moveTo>
                  <a:lnTo>
                    <a:pt x="1830705" y="1285875"/>
                  </a:lnTo>
                  <a:cubicBezTo>
                    <a:pt x="1829752" y="1288733"/>
                    <a:pt x="1827847" y="1292542"/>
                    <a:pt x="1826895" y="1295400"/>
                  </a:cubicBezTo>
                  <a:lnTo>
                    <a:pt x="77152" y="1295400"/>
                  </a:lnTo>
                  <a:cubicBezTo>
                    <a:pt x="76200" y="1292542"/>
                    <a:pt x="74295" y="1288733"/>
                    <a:pt x="73342" y="1285875"/>
                  </a:cubicBezTo>
                  <a:close/>
                  <a:moveTo>
                    <a:pt x="55245" y="1238250"/>
                  </a:moveTo>
                  <a:lnTo>
                    <a:pt x="1850708" y="1238250"/>
                  </a:lnTo>
                  <a:cubicBezTo>
                    <a:pt x="1848803" y="1241108"/>
                    <a:pt x="1847850" y="1244917"/>
                    <a:pt x="1846898" y="1247775"/>
                  </a:cubicBezTo>
                  <a:lnTo>
                    <a:pt x="59055" y="1247775"/>
                  </a:lnTo>
                  <a:cubicBezTo>
                    <a:pt x="57150" y="1244917"/>
                    <a:pt x="56197" y="1241108"/>
                    <a:pt x="55245" y="1238250"/>
                  </a:cubicBezTo>
                  <a:close/>
                  <a:moveTo>
                    <a:pt x="40004" y="1190625"/>
                  </a:moveTo>
                  <a:lnTo>
                    <a:pt x="1865947" y="1190625"/>
                  </a:lnTo>
                  <a:cubicBezTo>
                    <a:pt x="1864994" y="1193483"/>
                    <a:pt x="1864042" y="1197292"/>
                    <a:pt x="1863089" y="1200150"/>
                  </a:cubicBezTo>
                  <a:lnTo>
                    <a:pt x="42862" y="1200150"/>
                  </a:lnTo>
                  <a:cubicBezTo>
                    <a:pt x="41909" y="1197292"/>
                    <a:pt x="40957" y="1193483"/>
                    <a:pt x="40004" y="1190625"/>
                  </a:cubicBezTo>
                  <a:close/>
                  <a:moveTo>
                    <a:pt x="26669" y="1143000"/>
                  </a:moveTo>
                  <a:lnTo>
                    <a:pt x="1878329" y="1143000"/>
                  </a:lnTo>
                  <a:cubicBezTo>
                    <a:pt x="1878329" y="1145858"/>
                    <a:pt x="1877377" y="1149667"/>
                    <a:pt x="1876424" y="1152525"/>
                  </a:cubicBezTo>
                  <a:lnTo>
                    <a:pt x="29526" y="1152525"/>
                  </a:lnTo>
                  <a:cubicBezTo>
                    <a:pt x="28574" y="1149667"/>
                    <a:pt x="27622" y="1145858"/>
                    <a:pt x="26669" y="1143000"/>
                  </a:cubicBezTo>
                  <a:close/>
                  <a:moveTo>
                    <a:pt x="16192" y="1095375"/>
                  </a:moveTo>
                  <a:lnTo>
                    <a:pt x="1888807" y="1095375"/>
                  </a:lnTo>
                  <a:cubicBezTo>
                    <a:pt x="1887855" y="1098233"/>
                    <a:pt x="1887855" y="1102042"/>
                    <a:pt x="1886902" y="1104900"/>
                  </a:cubicBezTo>
                  <a:lnTo>
                    <a:pt x="18097" y="1104900"/>
                  </a:lnTo>
                  <a:cubicBezTo>
                    <a:pt x="17144" y="1102042"/>
                    <a:pt x="17144" y="1098233"/>
                    <a:pt x="16192" y="1095375"/>
                  </a:cubicBezTo>
                  <a:close/>
                  <a:moveTo>
                    <a:pt x="8572" y="1047750"/>
                  </a:moveTo>
                  <a:lnTo>
                    <a:pt x="1896427" y="1047750"/>
                  </a:lnTo>
                  <a:cubicBezTo>
                    <a:pt x="1896427" y="1050608"/>
                    <a:pt x="1895475" y="1054417"/>
                    <a:pt x="1895475" y="1057275"/>
                  </a:cubicBezTo>
                  <a:lnTo>
                    <a:pt x="9525" y="1057275"/>
                  </a:lnTo>
                  <a:cubicBezTo>
                    <a:pt x="9525" y="1054417"/>
                    <a:pt x="8572" y="1050608"/>
                    <a:pt x="8572" y="1047750"/>
                  </a:cubicBezTo>
                  <a:close/>
                  <a:moveTo>
                    <a:pt x="3810" y="1000125"/>
                  </a:moveTo>
                  <a:lnTo>
                    <a:pt x="1902143" y="1000125"/>
                  </a:lnTo>
                  <a:cubicBezTo>
                    <a:pt x="1902143" y="1002983"/>
                    <a:pt x="1901190" y="1006792"/>
                    <a:pt x="1901190" y="1009650"/>
                  </a:cubicBezTo>
                  <a:lnTo>
                    <a:pt x="4762" y="1009650"/>
                  </a:lnTo>
                  <a:cubicBezTo>
                    <a:pt x="4762" y="1006792"/>
                    <a:pt x="3810" y="1002983"/>
                    <a:pt x="3810" y="1000125"/>
                  </a:cubicBezTo>
                  <a:close/>
                  <a:moveTo>
                    <a:pt x="952" y="952500"/>
                  </a:moveTo>
                  <a:lnTo>
                    <a:pt x="1904047" y="952500"/>
                  </a:lnTo>
                  <a:cubicBezTo>
                    <a:pt x="1904047" y="955358"/>
                    <a:pt x="1904047" y="959167"/>
                    <a:pt x="1904047" y="962025"/>
                  </a:cubicBezTo>
                  <a:lnTo>
                    <a:pt x="952" y="962025"/>
                  </a:lnTo>
                  <a:cubicBezTo>
                    <a:pt x="952" y="959167"/>
                    <a:pt x="952" y="955358"/>
                    <a:pt x="952" y="952500"/>
                  </a:cubicBezTo>
                  <a:close/>
                  <a:moveTo>
                    <a:pt x="0" y="904875"/>
                  </a:moveTo>
                  <a:lnTo>
                    <a:pt x="1905000" y="904875"/>
                  </a:lnTo>
                  <a:cubicBezTo>
                    <a:pt x="1905000" y="907733"/>
                    <a:pt x="1905000" y="911542"/>
                    <a:pt x="1905000" y="914400"/>
                  </a:cubicBezTo>
                  <a:lnTo>
                    <a:pt x="0" y="914400"/>
                  </a:lnTo>
                  <a:cubicBezTo>
                    <a:pt x="0" y="911542"/>
                    <a:pt x="0" y="907733"/>
                    <a:pt x="0" y="904875"/>
                  </a:cubicBezTo>
                  <a:close/>
                  <a:moveTo>
                    <a:pt x="1905" y="857250"/>
                  </a:moveTo>
                  <a:lnTo>
                    <a:pt x="1902142" y="857250"/>
                  </a:lnTo>
                  <a:cubicBezTo>
                    <a:pt x="1903095" y="860108"/>
                    <a:pt x="1903095" y="863917"/>
                    <a:pt x="1903095" y="866775"/>
                  </a:cubicBezTo>
                  <a:lnTo>
                    <a:pt x="952" y="866775"/>
                  </a:lnTo>
                  <a:cubicBezTo>
                    <a:pt x="1905" y="863917"/>
                    <a:pt x="1905" y="860108"/>
                    <a:pt x="1905" y="857250"/>
                  </a:cubicBezTo>
                  <a:close/>
                  <a:moveTo>
                    <a:pt x="6667" y="809625"/>
                  </a:moveTo>
                  <a:lnTo>
                    <a:pt x="1899285" y="809625"/>
                  </a:lnTo>
                  <a:cubicBezTo>
                    <a:pt x="1899285" y="812483"/>
                    <a:pt x="1900238" y="816292"/>
                    <a:pt x="1900238" y="819150"/>
                  </a:cubicBezTo>
                  <a:lnTo>
                    <a:pt x="5715" y="819150"/>
                  </a:lnTo>
                  <a:cubicBezTo>
                    <a:pt x="5715" y="816292"/>
                    <a:pt x="6667" y="812483"/>
                    <a:pt x="6667" y="809625"/>
                  </a:cubicBezTo>
                  <a:close/>
                  <a:moveTo>
                    <a:pt x="13335" y="762000"/>
                  </a:moveTo>
                  <a:lnTo>
                    <a:pt x="1891665" y="762000"/>
                  </a:lnTo>
                  <a:cubicBezTo>
                    <a:pt x="1892618" y="764858"/>
                    <a:pt x="1892618" y="768667"/>
                    <a:pt x="1893570" y="771525"/>
                  </a:cubicBezTo>
                  <a:lnTo>
                    <a:pt x="11430" y="771525"/>
                  </a:lnTo>
                  <a:cubicBezTo>
                    <a:pt x="12382" y="768667"/>
                    <a:pt x="12382" y="764858"/>
                    <a:pt x="13335" y="762000"/>
                  </a:cubicBezTo>
                  <a:close/>
                  <a:moveTo>
                    <a:pt x="21907" y="714375"/>
                  </a:moveTo>
                  <a:lnTo>
                    <a:pt x="1883092" y="714375"/>
                  </a:lnTo>
                  <a:cubicBezTo>
                    <a:pt x="1884045" y="717233"/>
                    <a:pt x="1884045" y="721042"/>
                    <a:pt x="1884997" y="723900"/>
                  </a:cubicBezTo>
                  <a:lnTo>
                    <a:pt x="20002" y="723900"/>
                  </a:lnTo>
                  <a:cubicBezTo>
                    <a:pt x="20955" y="721042"/>
                    <a:pt x="20955" y="717233"/>
                    <a:pt x="21907" y="714375"/>
                  </a:cubicBezTo>
                  <a:close/>
                  <a:moveTo>
                    <a:pt x="34289" y="666750"/>
                  </a:moveTo>
                  <a:lnTo>
                    <a:pt x="1870710" y="666750"/>
                  </a:lnTo>
                  <a:cubicBezTo>
                    <a:pt x="1871662" y="669608"/>
                    <a:pt x="1872615" y="673417"/>
                    <a:pt x="1873567" y="676275"/>
                  </a:cubicBezTo>
                  <a:lnTo>
                    <a:pt x="31432" y="676275"/>
                  </a:lnTo>
                  <a:cubicBezTo>
                    <a:pt x="32385" y="673417"/>
                    <a:pt x="33337" y="669608"/>
                    <a:pt x="34289" y="666750"/>
                  </a:cubicBezTo>
                  <a:close/>
                  <a:moveTo>
                    <a:pt x="48577" y="619125"/>
                  </a:moveTo>
                  <a:lnTo>
                    <a:pt x="1857375" y="619125"/>
                  </a:lnTo>
                  <a:cubicBezTo>
                    <a:pt x="1858328" y="621983"/>
                    <a:pt x="1859280" y="625792"/>
                    <a:pt x="1860233" y="628650"/>
                  </a:cubicBezTo>
                  <a:lnTo>
                    <a:pt x="45720" y="628650"/>
                  </a:lnTo>
                  <a:cubicBezTo>
                    <a:pt x="46672" y="625792"/>
                    <a:pt x="47625" y="621983"/>
                    <a:pt x="48577" y="619125"/>
                  </a:cubicBezTo>
                  <a:close/>
                  <a:moveTo>
                    <a:pt x="65722" y="571500"/>
                  </a:moveTo>
                  <a:lnTo>
                    <a:pt x="1839277" y="571500"/>
                  </a:lnTo>
                  <a:cubicBezTo>
                    <a:pt x="1840230" y="574357"/>
                    <a:pt x="1842135" y="578168"/>
                    <a:pt x="1843087" y="581025"/>
                  </a:cubicBezTo>
                  <a:lnTo>
                    <a:pt x="61912" y="581025"/>
                  </a:lnTo>
                  <a:cubicBezTo>
                    <a:pt x="62864" y="578168"/>
                    <a:pt x="64770" y="574357"/>
                    <a:pt x="65722" y="571500"/>
                  </a:cubicBezTo>
                  <a:close/>
                  <a:moveTo>
                    <a:pt x="85725" y="523875"/>
                  </a:moveTo>
                  <a:lnTo>
                    <a:pt x="1819275" y="523875"/>
                  </a:lnTo>
                  <a:cubicBezTo>
                    <a:pt x="1820227" y="526732"/>
                    <a:pt x="1822132" y="530543"/>
                    <a:pt x="1823085" y="533400"/>
                  </a:cubicBezTo>
                  <a:lnTo>
                    <a:pt x="80962" y="533400"/>
                  </a:lnTo>
                  <a:cubicBezTo>
                    <a:pt x="82867" y="530543"/>
                    <a:pt x="83820" y="526732"/>
                    <a:pt x="85725" y="523875"/>
                  </a:cubicBezTo>
                  <a:close/>
                  <a:moveTo>
                    <a:pt x="109538" y="476250"/>
                  </a:moveTo>
                  <a:lnTo>
                    <a:pt x="1796415" y="476250"/>
                  </a:lnTo>
                  <a:cubicBezTo>
                    <a:pt x="1798320" y="479107"/>
                    <a:pt x="1799273" y="482918"/>
                    <a:pt x="1801178" y="485775"/>
                  </a:cubicBezTo>
                  <a:lnTo>
                    <a:pt x="104775" y="485775"/>
                  </a:lnTo>
                  <a:cubicBezTo>
                    <a:pt x="105728" y="482918"/>
                    <a:pt x="107633" y="479107"/>
                    <a:pt x="109538" y="476250"/>
                  </a:cubicBezTo>
                  <a:close/>
                  <a:moveTo>
                    <a:pt x="136207" y="428625"/>
                  </a:moveTo>
                  <a:lnTo>
                    <a:pt x="1768792" y="428625"/>
                  </a:lnTo>
                  <a:cubicBezTo>
                    <a:pt x="1770697" y="431482"/>
                    <a:pt x="1772602" y="435293"/>
                    <a:pt x="1774507" y="438150"/>
                  </a:cubicBezTo>
                  <a:lnTo>
                    <a:pt x="130492" y="438150"/>
                  </a:lnTo>
                  <a:cubicBezTo>
                    <a:pt x="132397" y="435293"/>
                    <a:pt x="134302" y="431482"/>
                    <a:pt x="136207" y="428625"/>
                  </a:cubicBezTo>
                  <a:close/>
                  <a:moveTo>
                    <a:pt x="166687" y="381000"/>
                  </a:moveTo>
                  <a:lnTo>
                    <a:pt x="1738312" y="381000"/>
                  </a:lnTo>
                  <a:cubicBezTo>
                    <a:pt x="1741169" y="383857"/>
                    <a:pt x="1743074" y="387668"/>
                    <a:pt x="1744979" y="390525"/>
                  </a:cubicBezTo>
                  <a:lnTo>
                    <a:pt x="160019" y="390525"/>
                  </a:lnTo>
                  <a:cubicBezTo>
                    <a:pt x="162877" y="387668"/>
                    <a:pt x="164782" y="383857"/>
                    <a:pt x="166687" y="381000"/>
                  </a:cubicBezTo>
                  <a:close/>
                  <a:moveTo>
                    <a:pt x="201929" y="333375"/>
                  </a:moveTo>
                  <a:lnTo>
                    <a:pt x="1704022" y="333375"/>
                  </a:lnTo>
                  <a:cubicBezTo>
                    <a:pt x="1706879" y="336232"/>
                    <a:pt x="1708784" y="340043"/>
                    <a:pt x="1711642" y="342900"/>
                  </a:cubicBezTo>
                  <a:lnTo>
                    <a:pt x="194309" y="342900"/>
                  </a:lnTo>
                  <a:cubicBezTo>
                    <a:pt x="197167" y="340043"/>
                    <a:pt x="199072" y="336232"/>
                    <a:pt x="201929" y="333375"/>
                  </a:cubicBezTo>
                  <a:close/>
                  <a:moveTo>
                    <a:pt x="240981" y="285750"/>
                  </a:moveTo>
                  <a:lnTo>
                    <a:pt x="1664017" y="285750"/>
                  </a:lnTo>
                  <a:cubicBezTo>
                    <a:pt x="1666874" y="288607"/>
                    <a:pt x="1669732" y="292418"/>
                    <a:pt x="1672589" y="295275"/>
                  </a:cubicBezTo>
                  <a:lnTo>
                    <a:pt x="232409" y="295275"/>
                  </a:lnTo>
                  <a:cubicBezTo>
                    <a:pt x="235267" y="292418"/>
                    <a:pt x="238124" y="288607"/>
                    <a:pt x="240981" y="285750"/>
                  </a:cubicBezTo>
                  <a:close/>
                  <a:moveTo>
                    <a:pt x="286702" y="238125"/>
                  </a:moveTo>
                  <a:lnTo>
                    <a:pt x="1619250" y="238125"/>
                  </a:lnTo>
                  <a:cubicBezTo>
                    <a:pt x="1622107" y="240982"/>
                    <a:pt x="1625917" y="244793"/>
                    <a:pt x="1628775" y="247650"/>
                  </a:cubicBezTo>
                  <a:lnTo>
                    <a:pt x="277177" y="247650"/>
                  </a:lnTo>
                  <a:cubicBezTo>
                    <a:pt x="280034" y="244793"/>
                    <a:pt x="282892" y="240982"/>
                    <a:pt x="286702" y="238125"/>
                  </a:cubicBezTo>
                  <a:close/>
                  <a:moveTo>
                    <a:pt x="339090" y="190500"/>
                  </a:moveTo>
                  <a:lnTo>
                    <a:pt x="1565910" y="190500"/>
                  </a:lnTo>
                  <a:cubicBezTo>
                    <a:pt x="1569720" y="193357"/>
                    <a:pt x="1573530" y="197168"/>
                    <a:pt x="1577340" y="200025"/>
                  </a:cubicBezTo>
                  <a:lnTo>
                    <a:pt x="327660" y="200025"/>
                  </a:lnTo>
                  <a:cubicBezTo>
                    <a:pt x="331470" y="197168"/>
                    <a:pt x="335280" y="193357"/>
                    <a:pt x="339090" y="190500"/>
                  </a:cubicBezTo>
                  <a:close/>
                  <a:moveTo>
                    <a:pt x="400049" y="142875"/>
                  </a:moveTo>
                  <a:lnTo>
                    <a:pt x="1503997" y="142875"/>
                  </a:lnTo>
                  <a:cubicBezTo>
                    <a:pt x="1508759" y="145733"/>
                    <a:pt x="1512569" y="149542"/>
                    <a:pt x="1517332" y="152400"/>
                  </a:cubicBezTo>
                  <a:lnTo>
                    <a:pt x="386714" y="152400"/>
                  </a:lnTo>
                  <a:cubicBezTo>
                    <a:pt x="391477" y="149542"/>
                    <a:pt x="395287" y="145733"/>
                    <a:pt x="400049" y="142875"/>
                  </a:cubicBezTo>
                  <a:close/>
                  <a:moveTo>
                    <a:pt x="474345" y="95250"/>
                  </a:moveTo>
                  <a:lnTo>
                    <a:pt x="1429702" y="95250"/>
                  </a:lnTo>
                  <a:cubicBezTo>
                    <a:pt x="1435417" y="98108"/>
                    <a:pt x="1440180" y="101917"/>
                    <a:pt x="1445895" y="104775"/>
                  </a:cubicBezTo>
                  <a:lnTo>
                    <a:pt x="458152" y="104775"/>
                  </a:lnTo>
                  <a:cubicBezTo>
                    <a:pt x="463867" y="101917"/>
                    <a:pt x="468630" y="98108"/>
                    <a:pt x="474345" y="95250"/>
                  </a:cubicBezTo>
                  <a:close/>
                  <a:moveTo>
                    <a:pt x="568642" y="47625"/>
                  </a:moveTo>
                  <a:lnTo>
                    <a:pt x="1337309" y="47625"/>
                  </a:lnTo>
                  <a:cubicBezTo>
                    <a:pt x="1343977" y="50483"/>
                    <a:pt x="1351597" y="54292"/>
                    <a:pt x="1358265" y="57150"/>
                  </a:cubicBezTo>
                  <a:lnTo>
                    <a:pt x="547687" y="57150"/>
                  </a:lnTo>
                  <a:cubicBezTo>
                    <a:pt x="554355" y="54292"/>
                    <a:pt x="561975" y="50483"/>
                    <a:pt x="568642" y="47625"/>
                  </a:cubicBezTo>
                  <a:close/>
                  <a:moveTo>
                    <a:pt x="702945" y="0"/>
                  </a:moveTo>
                  <a:lnTo>
                    <a:pt x="1203960" y="0"/>
                  </a:lnTo>
                  <a:cubicBezTo>
                    <a:pt x="1214438" y="2858"/>
                    <a:pt x="1225867" y="5715"/>
                    <a:pt x="1236345" y="9525"/>
                  </a:cubicBezTo>
                  <a:lnTo>
                    <a:pt x="670560" y="9525"/>
                  </a:lnTo>
                  <a:cubicBezTo>
                    <a:pt x="681037" y="5715"/>
                    <a:pt x="692467" y="2858"/>
                    <a:pt x="702945" y="0"/>
                  </a:cubicBezTo>
                  <a:close/>
                </a:path>
              </a:pathLst>
            </a:custGeom>
            <a:grpFill/>
            <a:ln w="14015" cap="flat">
              <a:noFill/>
              <a:prstDash val="solid"/>
              <a:miter/>
            </a:ln>
          </p:spPr>
          <p:txBody>
            <a:bodyPr rtlCol="0" anchor="ctr"/>
            <a:lstStyle/>
            <a:p>
              <a:pPr lvl="0"/>
              <a:endParaRPr lang="zh-CN" altLang="en-US"/>
            </a:p>
          </p:txBody>
        </p:sp>
        <p:sp>
          <p:nvSpPr>
            <p:cNvPr id="49" name="任意多边形: 形状 48">
              <a:extLst>
                <a:ext uri="{FF2B5EF4-FFF2-40B4-BE49-F238E27FC236}">
                  <a16:creationId xmlns:a16="http://schemas.microsoft.com/office/drawing/2014/main" id="{5BB64C10-DD97-4DF8-B000-003D623AC820}"/>
                </a:ext>
              </a:extLst>
            </p:cNvPr>
            <p:cNvSpPr/>
            <p:nvPr/>
          </p:nvSpPr>
          <p:spPr>
            <a:xfrm>
              <a:off x="9421670" y="0"/>
              <a:ext cx="2770331" cy="1398732"/>
            </a:xfrm>
            <a:custGeom>
              <a:avLst/>
              <a:gdLst>
                <a:gd name="connsiteX0" fmla="*/ 685 w 2770331"/>
                <a:gd name="connsiteY0" fmla="*/ 0 h 1398732"/>
                <a:gd name="connsiteX1" fmla="*/ 2769647 w 2770331"/>
                <a:gd name="connsiteY1" fmla="*/ 0 h 1398732"/>
                <a:gd name="connsiteX2" fmla="*/ 2770331 w 2770331"/>
                <a:gd name="connsiteY2" fmla="*/ 13546 h 1398732"/>
                <a:gd name="connsiteX3" fmla="*/ 2770331 w 2770331"/>
                <a:gd name="connsiteY3" fmla="*/ 13586 h 1398732"/>
                <a:gd name="connsiteX4" fmla="*/ 2763181 w 2770331"/>
                <a:gd name="connsiteY4" fmla="*/ 155191 h 1398732"/>
                <a:gd name="connsiteX5" fmla="*/ 1385167 w 2770331"/>
                <a:gd name="connsiteY5" fmla="*/ 1398732 h 1398732"/>
                <a:gd name="connsiteX6" fmla="*/ 0 w 2770331"/>
                <a:gd name="connsiteY6" fmla="*/ 13566 h 1398732"/>
                <a:gd name="connsiteX7" fmla="*/ 685 w 2770331"/>
                <a:gd name="connsiteY7" fmla="*/ 0 h 1398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70331" h="1398732">
                  <a:moveTo>
                    <a:pt x="685" y="0"/>
                  </a:moveTo>
                  <a:lnTo>
                    <a:pt x="2769647" y="0"/>
                  </a:lnTo>
                  <a:lnTo>
                    <a:pt x="2770331" y="13546"/>
                  </a:lnTo>
                  <a:lnTo>
                    <a:pt x="2770331" y="13586"/>
                  </a:lnTo>
                  <a:lnTo>
                    <a:pt x="2763181" y="155191"/>
                  </a:lnTo>
                  <a:cubicBezTo>
                    <a:pt x="2692246" y="853670"/>
                    <a:pt x="2102359" y="1398732"/>
                    <a:pt x="1385167" y="1398732"/>
                  </a:cubicBezTo>
                  <a:cubicBezTo>
                    <a:pt x="620160" y="1398732"/>
                    <a:pt x="0" y="778572"/>
                    <a:pt x="0" y="13566"/>
                  </a:cubicBezTo>
                  <a:lnTo>
                    <a:pt x="685" y="0"/>
                  </a:lnTo>
                  <a:close/>
                </a:path>
              </a:pathLst>
            </a:custGeom>
            <a:grpFill/>
            <a:ln w="11088" cap="flat">
              <a:noFill/>
              <a:prstDash val="solid"/>
              <a:miter/>
            </a:ln>
          </p:spPr>
          <p:txBody>
            <a:bodyPr rtlCol="0" anchor="ctr"/>
            <a:lstStyle/>
            <a:p>
              <a:pPr lvl="0"/>
              <a:endParaRPr lang="zh-CN" altLang="en-US"/>
            </a:p>
          </p:txBody>
        </p:sp>
        <p:sp>
          <p:nvSpPr>
            <p:cNvPr id="50" name="任意多边形: 形状 49">
              <a:extLst>
                <a:ext uri="{FF2B5EF4-FFF2-40B4-BE49-F238E27FC236}">
                  <a16:creationId xmlns:a16="http://schemas.microsoft.com/office/drawing/2014/main" id="{9968D30F-EFE9-42F5-898F-60E1C5FABD5E}"/>
                </a:ext>
              </a:extLst>
            </p:cNvPr>
            <p:cNvSpPr/>
            <p:nvPr/>
          </p:nvSpPr>
          <p:spPr>
            <a:xfrm>
              <a:off x="5252643" y="3384444"/>
              <a:ext cx="4217150" cy="3473556"/>
            </a:xfrm>
            <a:custGeom>
              <a:avLst/>
              <a:gdLst>
                <a:gd name="connsiteX0" fmla="*/ 2852892 w 4217150"/>
                <a:gd name="connsiteY0" fmla="*/ 466 h 3473556"/>
                <a:gd name="connsiteX1" fmla="*/ 3516107 w 4217150"/>
                <a:gd name="connsiteY1" fmla="*/ 187901 h 3473556"/>
                <a:gd name="connsiteX2" fmla="*/ 4029249 w 4217150"/>
                <a:gd name="connsiteY2" fmla="*/ 2103072 h 3473556"/>
                <a:gd name="connsiteX3" fmla="*/ 3237888 w 4217150"/>
                <a:gd name="connsiteY3" fmla="*/ 3473556 h 3473556"/>
                <a:gd name="connsiteX4" fmla="*/ 0 w 4217150"/>
                <a:gd name="connsiteY4" fmla="*/ 3473556 h 3473556"/>
                <a:gd name="connsiteX5" fmla="*/ 1600936 w 4217150"/>
                <a:gd name="connsiteY5" fmla="*/ 701044 h 3473556"/>
                <a:gd name="connsiteX6" fmla="*/ 2852892 w 4217150"/>
                <a:gd name="connsiteY6" fmla="*/ 466 h 3473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17150" h="3473556">
                  <a:moveTo>
                    <a:pt x="2852892" y="466"/>
                  </a:moveTo>
                  <a:cubicBezTo>
                    <a:pt x="3078904" y="6295"/>
                    <a:pt x="3306679" y="66976"/>
                    <a:pt x="3516107" y="187901"/>
                  </a:cubicBezTo>
                  <a:cubicBezTo>
                    <a:pt x="4186277" y="574861"/>
                    <a:pt x="4416209" y="1432902"/>
                    <a:pt x="4029249" y="2103072"/>
                  </a:cubicBezTo>
                  <a:lnTo>
                    <a:pt x="3237888" y="3473556"/>
                  </a:lnTo>
                  <a:lnTo>
                    <a:pt x="0" y="3473556"/>
                  </a:lnTo>
                  <a:lnTo>
                    <a:pt x="1600936" y="701044"/>
                  </a:lnTo>
                  <a:cubicBezTo>
                    <a:pt x="1866971" y="240302"/>
                    <a:pt x="2355666" y="-12359"/>
                    <a:pt x="2852892" y="466"/>
                  </a:cubicBezTo>
                  <a:close/>
                </a:path>
              </a:pathLst>
            </a:custGeom>
            <a:grpFill/>
            <a:ln w="14015" cap="flat">
              <a:noFill/>
              <a:prstDash val="solid"/>
              <a:miter/>
            </a:ln>
          </p:spPr>
          <p:txBody>
            <a:bodyPr rtlCol="0" anchor="ctr"/>
            <a:lstStyle/>
            <a:p>
              <a:pPr lvl="0"/>
              <a:endParaRPr lang="zh-CN" altLang="en-US"/>
            </a:p>
          </p:txBody>
        </p:sp>
      </p:grpSp>
      <p:grpSp>
        <p:nvGrpSpPr>
          <p:cNvPr id="6" name="组合 5">
            <a:extLst>
              <a:ext uri="{FF2B5EF4-FFF2-40B4-BE49-F238E27FC236}">
                <a16:creationId xmlns:a16="http://schemas.microsoft.com/office/drawing/2014/main" id="{FCBBF52A-9743-4508-AB77-11B57E837547}"/>
              </a:ext>
            </a:extLst>
          </p:cNvPr>
          <p:cNvGrpSpPr/>
          <p:nvPr/>
        </p:nvGrpSpPr>
        <p:grpSpPr>
          <a:xfrm>
            <a:off x="660400" y="2340017"/>
            <a:ext cx="2890521" cy="1850256"/>
            <a:chOff x="3422179" y="1150240"/>
            <a:chExt cx="2890521" cy="1850257"/>
          </a:xfrm>
        </p:grpSpPr>
        <p:sp>
          <p:nvSpPr>
            <p:cNvPr id="7" name="矩形 189">
              <a:extLst>
                <a:ext uri="{FF2B5EF4-FFF2-40B4-BE49-F238E27FC236}">
                  <a16:creationId xmlns:a16="http://schemas.microsoft.com/office/drawing/2014/main" id="{63B72852-A360-4EF8-A2F9-3A064EA5CCA7}"/>
                </a:ext>
              </a:extLst>
            </p:cNvPr>
            <p:cNvSpPr/>
            <p:nvPr/>
          </p:nvSpPr>
          <p:spPr>
            <a:xfrm>
              <a:off x="3422179" y="2665341"/>
              <a:ext cx="2890520" cy="335156"/>
            </a:xfrm>
            <a:prstGeom prst="rect">
              <a:avLst/>
            </a:prstGeom>
            <a:noFill/>
            <a:ln>
              <a:noFill/>
            </a:ln>
          </p:spPr>
          <p:txBody>
            <a:bodyPr wrap="square" anchor="ctr">
              <a:spAutoFit/>
            </a:bodyPr>
            <a:lstStyle/>
            <a:p>
              <a:pPr defTabSz="914332">
                <a:lnSpc>
                  <a:spcPct val="150000"/>
                </a:lnSpc>
                <a:defRPr/>
              </a:pPr>
              <a:r>
                <a:rPr lang="en-US" altLang="zh-CN" sz="1200" dirty="0">
                  <a:solidFill>
                    <a:srgbClr val="F73434"/>
                  </a:solidFill>
                  <a:latin typeface="Arial" panose="020B0604020202020204" pitchFamily="34" charset="0"/>
                  <a:ea typeface="微软雅黑" panose="020B0503020204020204" pitchFamily="34" charset="-122"/>
                  <a:sym typeface="Arial" panose="020B0604020202020204" pitchFamily="34" charset="0"/>
                </a:rPr>
                <a:t>https://islide-powerpoint.com</a:t>
              </a:r>
              <a:endParaRPr lang="zh-CN" altLang="en-US" sz="1200" dirty="0">
                <a:solidFill>
                  <a:srgbClr val="F73434"/>
                </a:solidFill>
                <a:latin typeface="Arial" panose="020B0604020202020204" pitchFamily="34" charset="0"/>
                <a:ea typeface="微软雅黑" panose="020B0503020204020204" pitchFamily="34" charset="-122"/>
                <a:sym typeface="Arial" panose="020B0604020202020204" pitchFamily="34" charset="0"/>
              </a:endParaRPr>
            </a:p>
          </p:txBody>
        </p:sp>
        <p:sp>
          <p:nvSpPr>
            <p:cNvPr id="8" name="矩形 190">
              <a:extLst>
                <a:ext uri="{FF2B5EF4-FFF2-40B4-BE49-F238E27FC236}">
                  <a16:creationId xmlns:a16="http://schemas.microsoft.com/office/drawing/2014/main" id="{F754BA71-8184-4828-95E4-4301AEC6A769}"/>
                </a:ext>
              </a:extLst>
            </p:cNvPr>
            <p:cNvSpPr/>
            <p:nvPr/>
          </p:nvSpPr>
          <p:spPr>
            <a:xfrm>
              <a:off x="3422180" y="1150240"/>
              <a:ext cx="2890520" cy="677108"/>
            </a:xfrm>
            <a:prstGeom prst="rect">
              <a:avLst/>
            </a:prstGeom>
            <a:noFill/>
            <a:ln>
              <a:noFill/>
            </a:ln>
          </p:spPr>
          <p:txBody>
            <a:bodyPr wrap="square" anchor="t">
              <a:spAutoFit/>
            </a:bodyPr>
            <a:lstStyle/>
            <a:p>
              <a:pPr defTabSz="914332">
                <a:defRPr/>
              </a:pPr>
              <a:r>
                <a:rPr lang="en-US" altLang="zh-CN"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One-click Optimization Features &amp; </a:t>
              </a:r>
            </a:p>
            <a:p>
              <a:pPr defTabSz="914332">
                <a:defRPr/>
              </a:pPr>
              <a:r>
                <a:rPr lang="en-US" altLang="zh-CN" sz="14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Massive Presentation Resources</a:t>
              </a:r>
            </a:p>
            <a:p>
              <a:pPr defTabSz="914332">
                <a:defRPr/>
              </a:pPr>
              <a:r>
                <a:rPr lang="en-US" altLang="zh-CN"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Great Presentation Made Easy with iSlide</a:t>
              </a:r>
              <a:endParaRPr lang="zh-CN" altLang="en-US"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5" name="组合 34">
            <a:extLst>
              <a:ext uri="{FF2B5EF4-FFF2-40B4-BE49-F238E27FC236}">
                <a16:creationId xmlns:a16="http://schemas.microsoft.com/office/drawing/2014/main" id="{40A731D2-FA13-40C5-BFF0-59E41A667BE9}"/>
              </a:ext>
            </a:extLst>
          </p:cNvPr>
          <p:cNvGrpSpPr/>
          <p:nvPr/>
        </p:nvGrpSpPr>
        <p:grpSpPr>
          <a:xfrm>
            <a:off x="3937427" y="2352595"/>
            <a:ext cx="7581473" cy="3646763"/>
            <a:chOff x="3898800" y="2179738"/>
            <a:chExt cx="7619676" cy="3466182"/>
          </a:xfrm>
        </p:grpSpPr>
        <p:sp>
          <p:nvSpPr>
            <p:cNvPr id="20" name="矩形 19">
              <a:extLst>
                <a:ext uri="{FF2B5EF4-FFF2-40B4-BE49-F238E27FC236}">
                  <a16:creationId xmlns:a16="http://schemas.microsoft.com/office/drawing/2014/main" id="{5647BAD5-E81A-4998-ACB8-5A097424CA8E}"/>
                </a:ext>
              </a:extLst>
            </p:cNvPr>
            <p:cNvSpPr/>
            <p:nvPr/>
          </p:nvSpPr>
          <p:spPr>
            <a:xfrm>
              <a:off x="3898800" y="2495332"/>
              <a:ext cx="7619676" cy="3150588"/>
            </a:xfrm>
            <a:prstGeom prst="rect">
              <a:avLst/>
            </a:prstGeom>
            <a:ln w="3175">
              <a:noFill/>
            </a:ln>
          </p:spPr>
          <p:txBody>
            <a:bodyPr wrap="square">
              <a:noAutofit/>
            </a:bodyPr>
            <a:lstStyle/>
            <a:p>
              <a:pPr>
                <a:lnSpc>
                  <a:spcPct val="150000"/>
                </a:lnSpc>
              </a:pPr>
              <a:r>
                <a:rPr lang="en-US" altLang="zh-CN" sz="12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This presentation file is supplied by iSlide.</a:t>
              </a:r>
            </a:p>
            <a:p>
              <a:pPr>
                <a:lnSpc>
                  <a:spcPct val="150000"/>
                </a:lnSpc>
              </a:pPr>
              <a:r>
                <a:rPr lang="en-US" altLang="zh-CN" sz="900" dirty="0">
                  <a:solidFill>
                    <a:srgbClr val="A6A6A6"/>
                  </a:solidFill>
                  <a:latin typeface="Arial" panose="020B0604020202020204" pitchFamily="34" charset="0"/>
                  <a:ea typeface="微软雅黑" panose="020B0503020204020204" pitchFamily="34" charset="-122"/>
                  <a:sym typeface="Arial" panose="020B0604020202020204" pitchFamily="34" charset="0"/>
                </a:rPr>
                <a:t>iSlide respects all intellectual property rights and protects all the rights its users acquired. Here iSlide solemnly reminds you:</a:t>
              </a:r>
            </a:p>
            <a:p>
              <a:pPr>
                <a:lnSpc>
                  <a:spcPct val="150000"/>
                </a:lnSpc>
              </a:pPr>
              <a:endParaRPr lang="en-US" altLang="zh-CN" sz="900" dirty="0">
                <a:solidFill>
                  <a:srgbClr val="A6A6A6"/>
                </a:solidFill>
                <a:latin typeface="Arial" panose="020B0604020202020204" pitchFamily="34" charset="0"/>
                <a:ea typeface="微软雅黑" panose="020B0503020204020204" pitchFamily="34" charset="-122"/>
                <a:sym typeface="Arial" panose="020B0604020202020204" pitchFamily="34" charset="0"/>
              </a:endParaRPr>
            </a:p>
            <a:p>
              <a:pPr>
                <a:lnSpc>
                  <a:spcPct val="150000"/>
                </a:lnSpc>
              </a:pPr>
              <a:r>
                <a:rPr lang="en-US" altLang="zh-CN" sz="11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The ownership and intellectual property of any content in this PowerPoint presentation belongs to its owner or the assignee of this ownership. What you purchased or got for free is the right to use the content. The usage should be subject to the terms of “Copyright Notice”, “User License Agreement”, “Premium Agreement” and more Agreements of iSlide official website (</a:t>
              </a:r>
              <a:r>
                <a:rPr lang="en-US" altLang="zh-CN" sz="11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hlinkClick r:id="rId2"/>
                </a:rPr>
                <a:t>https://www.islide-powerpoint.com</a:t>
              </a:r>
              <a:r>
                <a:rPr lang="en-US" altLang="zh-CN" sz="1100"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 ) :</a:t>
              </a:r>
            </a:p>
            <a:p>
              <a:pPr>
                <a:lnSpc>
                  <a:spcPct val="150000"/>
                </a:lnSpc>
              </a:pPr>
              <a:r>
                <a:rPr lang="en-US" altLang="zh-CN" sz="800" b="1"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1.You may not use all or part of the content for sale; or rent, lend; or distribute it in any directly profitable way.</a:t>
              </a:r>
            </a:p>
            <a:p>
              <a:pPr>
                <a:lnSpc>
                  <a:spcPct val="150000"/>
                </a:lnSpc>
              </a:pPr>
              <a:r>
                <a:rPr lang="en-US" altLang="zh-CN" sz="800" b="1" dirty="0">
                  <a:solidFill>
                    <a:schemeClr val="tx1">
                      <a:lumMod val="75000"/>
                      <a:lumOff val="25000"/>
                    </a:schemeClr>
                  </a:solidFill>
                  <a:latin typeface="Arial" panose="020B0604020202020204" pitchFamily="34" charset="0"/>
                  <a:ea typeface="微软雅黑" panose="020B0503020204020204" pitchFamily="34" charset="-122"/>
                  <a:sym typeface="Arial" panose="020B0604020202020204" pitchFamily="34" charset="0"/>
                </a:rPr>
                <a:t>2.You may not provide the resource of iSlide add-in/platform to any website, platform, application on the Internet or mobile Internet in any way.</a:t>
              </a:r>
            </a:p>
          </p:txBody>
        </p:sp>
        <p:sp>
          <p:nvSpPr>
            <p:cNvPr id="34" name="矩形 33">
              <a:extLst>
                <a:ext uri="{FF2B5EF4-FFF2-40B4-BE49-F238E27FC236}">
                  <a16:creationId xmlns:a16="http://schemas.microsoft.com/office/drawing/2014/main" id="{AE7ED207-8B71-4A21-A9A5-7C044C1FB5F6}"/>
                </a:ext>
              </a:extLst>
            </p:cNvPr>
            <p:cNvSpPr/>
            <p:nvPr/>
          </p:nvSpPr>
          <p:spPr>
            <a:xfrm>
              <a:off x="3898800" y="2179738"/>
              <a:ext cx="1904105" cy="292536"/>
            </a:xfrm>
            <a:prstGeom prst="rect">
              <a:avLst/>
            </a:prstGeom>
          </p:spPr>
          <p:txBody>
            <a:bodyPr wrap="none">
              <a:spAutoFit/>
            </a:bodyPr>
            <a:lstStyle/>
            <a:p>
              <a:r>
                <a:rPr lang="en-US" altLang="zh-CN" sz="1400" b="1" dirty="0">
                  <a:solidFill>
                    <a:srgbClr val="F73434"/>
                  </a:solidFill>
                  <a:latin typeface="Arial" panose="020B0604020202020204" pitchFamily="34" charset="0"/>
                  <a:ea typeface="微软雅黑" panose="020B0503020204020204" pitchFamily="34" charset="-122"/>
                  <a:sym typeface="Arial" panose="020B0604020202020204" pitchFamily="34" charset="0"/>
                </a:rPr>
                <a:t>IMPORTANT NOTE:</a:t>
              </a:r>
              <a:endParaRPr lang="zh-CN" altLang="en-US" sz="1400" b="1" dirty="0">
                <a:solidFill>
                  <a:srgbClr val="F73434"/>
                </a:solidFill>
                <a:latin typeface="Arial" panose="020B0604020202020204" pitchFamily="34" charset="0"/>
                <a:ea typeface="微软雅黑" panose="020B0503020204020204" pitchFamily="34" charset="-122"/>
                <a:sym typeface="Arial" panose="020B0604020202020204" pitchFamily="34" charset="0"/>
              </a:endParaRPr>
            </a:p>
          </p:txBody>
        </p:sp>
      </p:grpSp>
      <p:grpSp>
        <p:nvGrpSpPr>
          <p:cNvPr id="14" name="组合 13">
            <a:extLst>
              <a:ext uri="{FF2B5EF4-FFF2-40B4-BE49-F238E27FC236}">
                <a16:creationId xmlns:a16="http://schemas.microsoft.com/office/drawing/2014/main" id="{D6757B43-6712-4BAE-8670-B715B10BFA4C}"/>
              </a:ext>
            </a:extLst>
          </p:cNvPr>
          <p:cNvGrpSpPr/>
          <p:nvPr/>
        </p:nvGrpSpPr>
        <p:grpSpPr>
          <a:xfrm>
            <a:off x="660400" y="1193800"/>
            <a:ext cx="1595567" cy="451484"/>
            <a:chOff x="683269" y="1142808"/>
            <a:chExt cx="1595567" cy="451484"/>
          </a:xfrm>
        </p:grpSpPr>
        <p:grpSp>
          <p:nvGrpSpPr>
            <p:cNvPr id="15" name="图形 2">
              <a:extLst>
                <a:ext uri="{FF2B5EF4-FFF2-40B4-BE49-F238E27FC236}">
                  <a16:creationId xmlns:a16="http://schemas.microsoft.com/office/drawing/2014/main" id="{A540713F-FC29-4BB1-A3F5-C1360CCAFA2B}"/>
                </a:ext>
              </a:extLst>
            </p:cNvPr>
            <p:cNvGrpSpPr/>
            <p:nvPr/>
          </p:nvGrpSpPr>
          <p:grpSpPr>
            <a:xfrm>
              <a:off x="683269" y="1142808"/>
              <a:ext cx="450234" cy="451484"/>
              <a:chOff x="683269" y="1142808"/>
              <a:chExt cx="450234" cy="451484"/>
            </a:xfrm>
          </p:grpSpPr>
          <p:sp>
            <p:nvSpPr>
              <p:cNvPr id="17" name="任意多边形: 形状 16">
                <a:extLst>
                  <a:ext uri="{FF2B5EF4-FFF2-40B4-BE49-F238E27FC236}">
                    <a16:creationId xmlns:a16="http://schemas.microsoft.com/office/drawing/2014/main" id="{B52E13E3-2F81-47A6-9CF9-D29EFF6EC715}"/>
                  </a:ext>
                </a:extLst>
              </p:cNvPr>
              <p:cNvSpPr/>
              <p:nvPr/>
            </p:nvSpPr>
            <p:spPr>
              <a:xfrm>
                <a:off x="683269" y="1142808"/>
                <a:ext cx="450234" cy="451484"/>
              </a:xfrm>
              <a:custGeom>
                <a:avLst/>
                <a:gdLst>
                  <a:gd name="connsiteX0" fmla="*/ 450234 w 450234"/>
                  <a:gd name="connsiteY0" fmla="*/ 225742 h 451484"/>
                  <a:gd name="connsiteX1" fmla="*/ 225117 w 450234"/>
                  <a:gd name="connsiteY1" fmla="*/ 451484 h 451484"/>
                  <a:gd name="connsiteX2" fmla="*/ 0 w 450234"/>
                  <a:gd name="connsiteY2" fmla="*/ 225742 h 451484"/>
                  <a:gd name="connsiteX3" fmla="*/ 225117 w 450234"/>
                  <a:gd name="connsiteY3" fmla="*/ 0 h 451484"/>
                  <a:gd name="connsiteX4" fmla="*/ 450234 w 450234"/>
                  <a:gd name="connsiteY4" fmla="*/ 225742 h 4514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234" h="451484">
                    <a:moveTo>
                      <a:pt x="450234" y="225742"/>
                    </a:moveTo>
                    <a:cubicBezTo>
                      <a:pt x="450234" y="350416"/>
                      <a:pt x="349446" y="451484"/>
                      <a:pt x="225117" y="451484"/>
                    </a:cubicBezTo>
                    <a:cubicBezTo>
                      <a:pt x="100788" y="451484"/>
                      <a:pt x="0" y="350416"/>
                      <a:pt x="0" y="225742"/>
                    </a:cubicBezTo>
                    <a:cubicBezTo>
                      <a:pt x="0" y="101068"/>
                      <a:pt x="100788" y="0"/>
                      <a:pt x="225117" y="0"/>
                    </a:cubicBezTo>
                    <a:cubicBezTo>
                      <a:pt x="349446" y="0"/>
                      <a:pt x="450234" y="101068"/>
                      <a:pt x="450234" y="225742"/>
                    </a:cubicBezTo>
                    <a:close/>
                  </a:path>
                </a:pathLst>
              </a:custGeom>
              <a:solidFill>
                <a:srgbClr val="FFFFFF"/>
              </a:solidFill>
              <a:ln w="2462" cap="flat">
                <a:noFill/>
                <a:prstDash val="solid"/>
                <a:miter/>
              </a:ln>
            </p:spPr>
            <p:txBody>
              <a:bodyPr rtlCol="0" anchor="ctr"/>
              <a:lstStyle/>
              <a:p>
                <a:endParaRPr lang="zh-CN" altLang="en-US"/>
              </a:p>
            </p:txBody>
          </p:sp>
          <p:sp>
            <p:nvSpPr>
              <p:cNvPr id="18" name="任意多边形: 形状 17">
                <a:extLst>
                  <a:ext uri="{FF2B5EF4-FFF2-40B4-BE49-F238E27FC236}">
                    <a16:creationId xmlns:a16="http://schemas.microsoft.com/office/drawing/2014/main" id="{2802B983-0393-404D-8EF6-C2BC0F6D1A21}"/>
                  </a:ext>
                </a:extLst>
              </p:cNvPr>
              <p:cNvSpPr/>
              <p:nvPr/>
            </p:nvSpPr>
            <p:spPr>
              <a:xfrm>
                <a:off x="683269" y="1142808"/>
                <a:ext cx="450234" cy="450003"/>
              </a:xfrm>
              <a:custGeom>
                <a:avLst/>
                <a:gdLst>
                  <a:gd name="connsiteX0" fmla="*/ 132059 w 450234"/>
                  <a:gd name="connsiteY0" fmla="*/ 431254 h 450003"/>
                  <a:gd name="connsiteX1" fmla="*/ 0 w 450234"/>
                  <a:gd name="connsiteY1" fmla="*/ 225495 h 450003"/>
                  <a:gd name="connsiteX2" fmla="*/ 225117 w 450234"/>
                  <a:gd name="connsiteY2" fmla="*/ 0 h 450003"/>
                  <a:gd name="connsiteX3" fmla="*/ 450234 w 450234"/>
                  <a:gd name="connsiteY3" fmla="*/ 225495 h 450003"/>
                  <a:gd name="connsiteX4" fmla="*/ 248320 w 450234"/>
                  <a:gd name="connsiteY4" fmla="*/ 450004 h 450003"/>
                  <a:gd name="connsiteX5" fmla="*/ 282384 w 450234"/>
                  <a:gd name="connsiteY5" fmla="*/ 289394 h 450003"/>
                  <a:gd name="connsiteX6" fmla="*/ 274238 w 450234"/>
                  <a:gd name="connsiteY6" fmla="*/ 244986 h 450003"/>
                  <a:gd name="connsiteX7" fmla="*/ 236965 w 450234"/>
                  <a:gd name="connsiteY7" fmla="*/ 219327 h 450003"/>
                  <a:gd name="connsiteX8" fmla="*/ 236719 w 450234"/>
                  <a:gd name="connsiteY8" fmla="*/ 219327 h 450003"/>
                  <a:gd name="connsiteX9" fmla="*/ 192534 w 450234"/>
                  <a:gd name="connsiteY9" fmla="*/ 227469 h 450003"/>
                  <a:gd name="connsiteX10" fmla="*/ 166863 w 450234"/>
                  <a:gd name="connsiteY10" fmla="*/ 264723 h 450003"/>
                  <a:gd name="connsiteX11" fmla="*/ 132059 w 450234"/>
                  <a:gd name="connsiteY11" fmla="*/ 431254 h 450003"/>
                  <a:gd name="connsiteX12" fmla="*/ 255478 w 450234"/>
                  <a:gd name="connsiteY12" fmla="*/ 75741 h 450003"/>
                  <a:gd name="connsiteX13" fmla="*/ 314473 w 450234"/>
                  <a:gd name="connsiteY13" fmla="*/ 134705 h 450003"/>
                  <a:gd name="connsiteX14" fmla="*/ 255478 w 450234"/>
                  <a:gd name="connsiteY14" fmla="*/ 193669 h 450003"/>
                  <a:gd name="connsiteX15" fmla="*/ 196484 w 450234"/>
                  <a:gd name="connsiteY15" fmla="*/ 134705 h 450003"/>
                  <a:gd name="connsiteX16" fmla="*/ 255478 w 450234"/>
                  <a:gd name="connsiteY16" fmla="*/ 75741 h 450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0234" h="450003">
                    <a:moveTo>
                      <a:pt x="132059" y="431254"/>
                    </a:moveTo>
                    <a:cubicBezTo>
                      <a:pt x="54058" y="395727"/>
                      <a:pt x="0" y="317026"/>
                      <a:pt x="0" y="225495"/>
                    </a:cubicBezTo>
                    <a:cubicBezTo>
                      <a:pt x="0" y="101152"/>
                      <a:pt x="100957" y="0"/>
                      <a:pt x="225117" y="0"/>
                    </a:cubicBezTo>
                    <a:cubicBezTo>
                      <a:pt x="349277" y="0"/>
                      <a:pt x="450234" y="101152"/>
                      <a:pt x="450234" y="225495"/>
                    </a:cubicBezTo>
                    <a:cubicBezTo>
                      <a:pt x="450234" y="342190"/>
                      <a:pt x="361866" y="438162"/>
                      <a:pt x="248320" y="450004"/>
                    </a:cubicBezTo>
                    <a:lnTo>
                      <a:pt x="282384" y="289394"/>
                    </a:lnTo>
                    <a:cubicBezTo>
                      <a:pt x="285593" y="274098"/>
                      <a:pt x="282631" y="258061"/>
                      <a:pt x="274238" y="244986"/>
                    </a:cubicBezTo>
                    <a:cubicBezTo>
                      <a:pt x="265599" y="231910"/>
                      <a:pt x="252269" y="222535"/>
                      <a:pt x="236965" y="219327"/>
                    </a:cubicBezTo>
                    <a:cubicBezTo>
                      <a:pt x="236965" y="219327"/>
                      <a:pt x="236965" y="219327"/>
                      <a:pt x="236719" y="219327"/>
                    </a:cubicBezTo>
                    <a:cubicBezTo>
                      <a:pt x="221415" y="216120"/>
                      <a:pt x="205370" y="219081"/>
                      <a:pt x="192534" y="227469"/>
                    </a:cubicBezTo>
                    <a:cubicBezTo>
                      <a:pt x="179452" y="236104"/>
                      <a:pt x="170072" y="249426"/>
                      <a:pt x="166863" y="264723"/>
                    </a:cubicBezTo>
                    <a:lnTo>
                      <a:pt x="132059" y="431254"/>
                    </a:lnTo>
                    <a:close/>
                    <a:moveTo>
                      <a:pt x="255478" y="75741"/>
                    </a:moveTo>
                    <a:cubicBezTo>
                      <a:pt x="288061" y="75741"/>
                      <a:pt x="314473" y="102386"/>
                      <a:pt x="314473" y="134705"/>
                    </a:cubicBezTo>
                    <a:cubicBezTo>
                      <a:pt x="314473" y="167024"/>
                      <a:pt x="288061" y="193669"/>
                      <a:pt x="255478" y="193669"/>
                    </a:cubicBezTo>
                    <a:cubicBezTo>
                      <a:pt x="222896" y="193669"/>
                      <a:pt x="196484" y="167024"/>
                      <a:pt x="196484" y="134705"/>
                    </a:cubicBezTo>
                    <a:cubicBezTo>
                      <a:pt x="196484" y="102386"/>
                      <a:pt x="222896" y="75741"/>
                      <a:pt x="255478" y="75741"/>
                    </a:cubicBezTo>
                    <a:close/>
                  </a:path>
                </a:pathLst>
              </a:custGeom>
              <a:gradFill flip="none" rotWithShape="1">
                <a:gsLst>
                  <a:gs pos="0">
                    <a:srgbClr val="F93E36"/>
                  </a:gs>
                  <a:gs pos="100000">
                    <a:srgbClr val="FE6440"/>
                  </a:gs>
                </a:gsLst>
                <a:lin ang="18900000" scaled="1"/>
                <a:tileRect/>
              </a:gradFill>
              <a:ln w="2462" cap="flat">
                <a:noFill/>
                <a:prstDash val="solid"/>
                <a:miter/>
              </a:ln>
            </p:spPr>
            <p:txBody>
              <a:bodyPr rtlCol="0" anchor="ctr"/>
              <a:lstStyle/>
              <a:p>
                <a:endParaRPr lang="zh-CN" altLang="en-US" dirty="0"/>
              </a:p>
            </p:txBody>
          </p:sp>
        </p:grpSp>
        <p:sp>
          <p:nvSpPr>
            <p:cNvPr id="16" name="任意多边形: 形状 15">
              <a:extLst>
                <a:ext uri="{FF2B5EF4-FFF2-40B4-BE49-F238E27FC236}">
                  <a16:creationId xmlns:a16="http://schemas.microsoft.com/office/drawing/2014/main" id="{2C1218BD-82A2-4F82-84D5-EBFDB414ABDB}"/>
                </a:ext>
              </a:extLst>
            </p:cNvPr>
            <p:cNvSpPr/>
            <p:nvPr/>
          </p:nvSpPr>
          <p:spPr>
            <a:xfrm>
              <a:off x="1223599" y="1212380"/>
              <a:ext cx="1055237" cy="315374"/>
            </a:xfrm>
            <a:custGeom>
              <a:avLst/>
              <a:gdLst>
                <a:gd name="connsiteX0" fmla="*/ 952120 w 1055237"/>
                <a:gd name="connsiteY0" fmla="*/ 133688 h 315374"/>
                <a:gd name="connsiteX1" fmla="*/ 916514 w 1055237"/>
                <a:gd name="connsiteY1" fmla="*/ 136186 h 315374"/>
                <a:gd name="connsiteX2" fmla="*/ 874304 w 1055237"/>
                <a:gd name="connsiteY2" fmla="*/ 188982 h 315374"/>
                <a:gd name="connsiteX3" fmla="*/ 982913 w 1055237"/>
                <a:gd name="connsiteY3" fmla="*/ 149508 h 315374"/>
                <a:gd name="connsiteX4" fmla="*/ 952120 w 1055237"/>
                <a:gd name="connsiteY4" fmla="*/ 133688 h 315374"/>
                <a:gd name="connsiteX5" fmla="*/ 657333 w 1055237"/>
                <a:gd name="connsiteY5" fmla="*/ 128044 h 315374"/>
                <a:gd name="connsiteX6" fmla="*/ 588218 w 1055237"/>
                <a:gd name="connsiteY6" fmla="*/ 197123 h 315374"/>
                <a:gd name="connsiteX7" fmla="*/ 657333 w 1055237"/>
                <a:gd name="connsiteY7" fmla="*/ 266203 h 315374"/>
                <a:gd name="connsiteX8" fmla="*/ 726448 w 1055237"/>
                <a:gd name="connsiteY8" fmla="*/ 201071 h 315374"/>
                <a:gd name="connsiteX9" fmla="*/ 726448 w 1055237"/>
                <a:gd name="connsiteY9" fmla="*/ 193423 h 315374"/>
                <a:gd name="connsiteX10" fmla="*/ 657333 w 1055237"/>
                <a:gd name="connsiteY10" fmla="*/ 128044 h 315374"/>
                <a:gd name="connsiteX11" fmla="*/ 944739 w 1055237"/>
                <a:gd name="connsiteY11" fmla="*/ 79018 h 315374"/>
                <a:gd name="connsiteX12" fmla="*/ 1050054 w 1055237"/>
                <a:gd name="connsiteY12" fmla="*/ 156663 h 315374"/>
                <a:gd name="connsiteX13" fmla="*/ 1055237 w 1055237"/>
                <a:gd name="connsiteY13" fmla="*/ 175660 h 315374"/>
                <a:gd name="connsiteX14" fmla="*/ 1004142 w 1055237"/>
                <a:gd name="connsiteY14" fmla="*/ 194163 h 315374"/>
                <a:gd name="connsiteX15" fmla="*/ 887387 w 1055237"/>
                <a:gd name="connsiteY15" fmla="*/ 236598 h 315374"/>
                <a:gd name="connsiteX16" fmla="*/ 960945 w 1055237"/>
                <a:gd name="connsiteY16" fmla="*/ 257815 h 315374"/>
                <a:gd name="connsiteX17" fmla="*/ 1000933 w 1055237"/>
                <a:gd name="connsiteY17" fmla="*/ 215381 h 315374"/>
                <a:gd name="connsiteX18" fmla="*/ 1052275 w 1055237"/>
                <a:gd name="connsiteY18" fmla="*/ 230677 h 315374"/>
                <a:gd name="connsiteX19" fmla="*/ 979211 w 1055237"/>
                <a:gd name="connsiteY19" fmla="*/ 308145 h 315374"/>
                <a:gd name="connsiteX20" fmla="*/ 827405 w 1055237"/>
                <a:gd name="connsiteY20" fmla="*/ 237585 h 315374"/>
                <a:gd name="connsiteX21" fmla="*/ 898248 w 1055237"/>
                <a:gd name="connsiteY21" fmla="*/ 86103 h 315374"/>
                <a:gd name="connsiteX22" fmla="*/ 944739 w 1055237"/>
                <a:gd name="connsiteY22" fmla="*/ 79018 h 315374"/>
                <a:gd name="connsiteX23" fmla="*/ 451469 w 1055237"/>
                <a:gd name="connsiteY23" fmla="*/ 78948 h 315374"/>
                <a:gd name="connsiteX24" fmla="*/ 500837 w 1055237"/>
                <a:gd name="connsiteY24" fmla="*/ 78948 h 315374"/>
                <a:gd name="connsiteX25" fmla="*/ 500837 w 1055237"/>
                <a:gd name="connsiteY25" fmla="*/ 315299 h 315374"/>
                <a:gd name="connsiteX26" fmla="*/ 451469 w 1055237"/>
                <a:gd name="connsiteY26" fmla="*/ 315299 h 315374"/>
                <a:gd name="connsiteX27" fmla="*/ 4937 w 1055237"/>
                <a:gd name="connsiteY27" fmla="*/ 78948 h 315374"/>
                <a:gd name="connsiteX28" fmla="*/ 54305 w 1055237"/>
                <a:gd name="connsiteY28" fmla="*/ 78948 h 315374"/>
                <a:gd name="connsiteX29" fmla="*/ 54305 w 1055237"/>
                <a:gd name="connsiteY29" fmla="*/ 315299 h 315374"/>
                <a:gd name="connsiteX30" fmla="*/ 4937 w 1055237"/>
                <a:gd name="connsiteY30" fmla="*/ 315299 h 315374"/>
                <a:gd name="connsiteX31" fmla="*/ 775815 w 1055237"/>
                <a:gd name="connsiteY31" fmla="*/ 0 h 315374"/>
                <a:gd name="connsiteX32" fmla="*/ 775815 w 1055237"/>
                <a:gd name="connsiteY32" fmla="*/ 315299 h 315374"/>
                <a:gd name="connsiteX33" fmla="*/ 726448 w 1055237"/>
                <a:gd name="connsiteY33" fmla="*/ 315299 h 315374"/>
                <a:gd name="connsiteX34" fmla="*/ 726448 w 1055237"/>
                <a:gd name="connsiteY34" fmla="*/ 293095 h 315374"/>
                <a:gd name="connsiteX35" fmla="*/ 657333 w 1055237"/>
                <a:gd name="connsiteY35" fmla="*/ 315299 h 315374"/>
                <a:gd name="connsiteX36" fmla="*/ 538850 w 1055237"/>
                <a:gd name="connsiteY36" fmla="*/ 197123 h 315374"/>
                <a:gd name="connsiteX37" fmla="*/ 657333 w 1055237"/>
                <a:gd name="connsiteY37" fmla="*/ 78948 h 315374"/>
                <a:gd name="connsiteX38" fmla="*/ 726448 w 1055237"/>
                <a:gd name="connsiteY38" fmla="*/ 101152 h 315374"/>
                <a:gd name="connsiteX39" fmla="*/ 726448 w 1055237"/>
                <a:gd name="connsiteY39" fmla="*/ 247 h 315374"/>
                <a:gd name="connsiteX40" fmla="*/ 476153 w 1055237"/>
                <a:gd name="connsiteY40" fmla="*/ 0 h 315374"/>
                <a:gd name="connsiteX41" fmla="*/ 505773 w 1055237"/>
                <a:gd name="connsiteY41" fmla="*/ 29606 h 315374"/>
                <a:gd name="connsiteX42" fmla="*/ 476153 w 1055237"/>
                <a:gd name="connsiteY42" fmla="*/ 59211 h 315374"/>
                <a:gd name="connsiteX43" fmla="*/ 446532 w 1055237"/>
                <a:gd name="connsiteY43" fmla="*/ 29606 h 315374"/>
                <a:gd name="connsiteX44" fmla="*/ 476153 w 1055237"/>
                <a:gd name="connsiteY44" fmla="*/ 0 h 315374"/>
                <a:gd name="connsiteX45" fmla="*/ 352733 w 1055237"/>
                <a:gd name="connsiteY45" fmla="*/ 0 h 315374"/>
                <a:gd name="connsiteX46" fmla="*/ 402101 w 1055237"/>
                <a:gd name="connsiteY46" fmla="*/ 0 h 315374"/>
                <a:gd name="connsiteX47" fmla="*/ 402101 w 1055237"/>
                <a:gd name="connsiteY47" fmla="*/ 315299 h 315374"/>
                <a:gd name="connsiteX48" fmla="*/ 352733 w 1055237"/>
                <a:gd name="connsiteY48" fmla="*/ 315299 h 315374"/>
                <a:gd name="connsiteX49" fmla="*/ 205370 w 1055237"/>
                <a:gd name="connsiteY49" fmla="*/ 0 h 315374"/>
                <a:gd name="connsiteX50" fmla="*/ 297194 w 1055237"/>
                <a:gd name="connsiteY50" fmla="*/ 29112 h 315374"/>
                <a:gd name="connsiteX51" fmla="*/ 300897 w 1055237"/>
                <a:gd name="connsiteY51" fmla="*/ 32319 h 315374"/>
                <a:gd name="connsiteX52" fmla="*/ 271523 w 1055237"/>
                <a:gd name="connsiteY52" fmla="*/ 67599 h 315374"/>
                <a:gd name="connsiteX53" fmla="*/ 268808 w 1055237"/>
                <a:gd name="connsiteY53" fmla="*/ 65132 h 315374"/>
                <a:gd name="connsiteX54" fmla="*/ 267573 w 1055237"/>
                <a:gd name="connsiteY54" fmla="*/ 63899 h 315374"/>
                <a:gd name="connsiteX55" fmla="*/ 203149 w 1055237"/>
                <a:gd name="connsiteY55" fmla="*/ 44408 h 315374"/>
                <a:gd name="connsiteX56" fmla="*/ 148844 w 1055237"/>
                <a:gd name="connsiteY56" fmla="*/ 90050 h 315374"/>
                <a:gd name="connsiteX57" fmla="*/ 159952 w 1055237"/>
                <a:gd name="connsiteY57" fmla="*/ 116942 h 315374"/>
                <a:gd name="connsiteX58" fmla="*/ 192288 w 1055237"/>
                <a:gd name="connsiteY58" fmla="*/ 130758 h 315374"/>
                <a:gd name="connsiteX59" fmla="*/ 230054 w 1055237"/>
                <a:gd name="connsiteY59" fmla="*/ 136185 h 315374"/>
                <a:gd name="connsiteX60" fmla="*/ 288308 w 1055237"/>
                <a:gd name="connsiteY60" fmla="*/ 159376 h 315374"/>
                <a:gd name="connsiteX61" fmla="*/ 311511 w 1055237"/>
                <a:gd name="connsiteY61" fmla="*/ 223275 h 315374"/>
                <a:gd name="connsiteX62" fmla="*/ 279422 w 1055237"/>
                <a:gd name="connsiteY62" fmla="*/ 291121 h 315374"/>
                <a:gd name="connsiteX63" fmla="*/ 198459 w 1055237"/>
                <a:gd name="connsiteY63" fmla="*/ 315299 h 315374"/>
                <a:gd name="connsiteX64" fmla="*/ 92071 w 1055237"/>
                <a:gd name="connsiteY64" fmla="*/ 280512 h 315374"/>
                <a:gd name="connsiteX65" fmla="*/ 122432 w 1055237"/>
                <a:gd name="connsiteY65" fmla="*/ 244739 h 315374"/>
                <a:gd name="connsiteX66" fmla="*/ 199199 w 1055237"/>
                <a:gd name="connsiteY66" fmla="*/ 269657 h 315374"/>
                <a:gd name="connsiteX67" fmla="*/ 260909 w 1055237"/>
                <a:gd name="connsiteY67" fmla="*/ 225002 h 315374"/>
                <a:gd name="connsiteX68" fmla="*/ 249307 w 1055237"/>
                <a:gd name="connsiteY68" fmla="*/ 194410 h 315374"/>
                <a:gd name="connsiteX69" fmla="*/ 218206 w 1055237"/>
                <a:gd name="connsiteY69" fmla="*/ 181827 h 315374"/>
                <a:gd name="connsiteX70" fmla="*/ 179699 w 1055237"/>
                <a:gd name="connsiteY70" fmla="*/ 176399 h 315374"/>
                <a:gd name="connsiteX71" fmla="*/ 120704 w 1055237"/>
                <a:gd name="connsiteY71" fmla="*/ 151235 h 315374"/>
                <a:gd name="connsiteX72" fmla="*/ 99229 w 1055237"/>
                <a:gd name="connsiteY72" fmla="*/ 91777 h 315374"/>
                <a:gd name="connsiteX73" fmla="*/ 205370 w 1055237"/>
                <a:gd name="connsiteY73" fmla="*/ 0 h 315374"/>
                <a:gd name="connsiteX74" fmla="*/ 29621 w 1055237"/>
                <a:gd name="connsiteY74" fmla="*/ 0 h 315374"/>
                <a:gd name="connsiteX75" fmla="*/ 59241 w 1055237"/>
                <a:gd name="connsiteY75" fmla="*/ 29606 h 315374"/>
                <a:gd name="connsiteX76" fmla="*/ 29621 w 1055237"/>
                <a:gd name="connsiteY76" fmla="*/ 59211 h 315374"/>
                <a:gd name="connsiteX77" fmla="*/ 0 w 1055237"/>
                <a:gd name="connsiteY77" fmla="*/ 29606 h 315374"/>
                <a:gd name="connsiteX78" fmla="*/ 29621 w 1055237"/>
                <a:gd name="connsiteY78" fmla="*/ 0 h 315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1055237" h="315374">
                  <a:moveTo>
                    <a:pt x="952120" y="133688"/>
                  </a:moveTo>
                  <a:cubicBezTo>
                    <a:pt x="940642" y="131252"/>
                    <a:pt x="928362" y="131869"/>
                    <a:pt x="916514" y="136186"/>
                  </a:cubicBezTo>
                  <a:cubicBezTo>
                    <a:pt x="892817" y="144821"/>
                    <a:pt x="877266" y="165791"/>
                    <a:pt x="874304" y="188982"/>
                  </a:cubicBezTo>
                  <a:lnTo>
                    <a:pt x="982913" y="149508"/>
                  </a:lnTo>
                  <a:cubicBezTo>
                    <a:pt x="974274" y="141614"/>
                    <a:pt x="963598" y="136124"/>
                    <a:pt x="952120" y="133688"/>
                  </a:cubicBezTo>
                  <a:close/>
                  <a:moveTo>
                    <a:pt x="657333" y="128044"/>
                  </a:moveTo>
                  <a:cubicBezTo>
                    <a:pt x="619073" y="128044"/>
                    <a:pt x="588218" y="158883"/>
                    <a:pt x="588218" y="197123"/>
                  </a:cubicBezTo>
                  <a:cubicBezTo>
                    <a:pt x="588218" y="235364"/>
                    <a:pt x="619319" y="266203"/>
                    <a:pt x="657333" y="266203"/>
                  </a:cubicBezTo>
                  <a:cubicBezTo>
                    <a:pt x="694359" y="266203"/>
                    <a:pt x="724473" y="237338"/>
                    <a:pt x="726448" y="201071"/>
                  </a:cubicBezTo>
                  <a:lnTo>
                    <a:pt x="726448" y="193423"/>
                  </a:lnTo>
                  <a:cubicBezTo>
                    <a:pt x="724473" y="156909"/>
                    <a:pt x="694359" y="128044"/>
                    <a:pt x="657333" y="128044"/>
                  </a:cubicBezTo>
                  <a:close/>
                  <a:moveTo>
                    <a:pt x="944739" y="79018"/>
                  </a:moveTo>
                  <a:cubicBezTo>
                    <a:pt x="990813" y="81308"/>
                    <a:pt x="1033207" y="110590"/>
                    <a:pt x="1050054" y="156663"/>
                  </a:cubicBezTo>
                  <a:cubicBezTo>
                    <a:pt x="1052275" y="162831"/>
                    <a:pt x="1054003" y="169245"/>
                    <a:pt x="1055237" y="175660"/>
                  </a:cubicBezTo>
                  <a:lnTo>
                    <a:pt x="1004142" y="194163"/>
                  </a:lnTo>
                  <a:lnTo>
                    <a:pt x="887387" y="236598"/>
                  </a:lnTo>
                  <a:cubicBezTo>
                    <a:pt x="904172" y="258309"/>
                    <a:pt x="933792" y="267684"/>
                    <a:pt x="960945" y="257815"/>
                  </a:cubicBezTo>
                  <a:cubicBezTo>
                    <a:pt x="980198" y="250907"/>
                    <a:pt x="995009" y="235118"/>
                    <a:pt x="1000933" y="215381"/>
                  </a:cubicBezTo>
                  <a:lnTo>
                    <a:pt x="1052275" y="230677"/>
                  </a:lnTo>
                  <a:cubicBezTo>
                    <a:pt x="1041661" y="266697"/>
                    <a:pt x="1014509" y="295315"/>
                    <a:pt x="979211" y="308145"/>
                  </a:cubicBezTo>
                  <a:cubicBezTo>
                    <a:pt x="917748" y="330595"/>
                    <a:pt x="849867" y="299016"/>
                    <a:pt x="827405" y="237585"/>
                  </a:cubicBezTo>
                  <a:cubicBezTo>
                    <a:pt x="804942" y="176400"/>
                    <a:pt x="836785" y="108307"/>
                    <a:pt x="898248" y="86103"/>
                  </a:cubicBezTo>
                  <a:cubicBezTo>
                    <a:pt x="913614" y="80490"/>
                    <a:pt x="929381" y="78255"/>
                    <a:pt x="944739" y="79018"/>
                  </a:cubicBezTo>
                  <a:close/>
                  <a:moveTo>
                    <a:pt x="451469" y="78948"/>
                  </a:moveTo>
                  <a:lnTo>
                    <a:pt x="500837" y="78948"/>
                  </a:lnTo>
                  <a:lnTo>
                    <a:pt x="500837" y="315299"/>
                  </a:lnTo>
                  <a:lnTo>
                    <a:pt x="451469" y="315299"/>
                  </a:lnTo>
                  <a:close/>
                  <a:moveTo>
                    <a:pt x="4937" y="78948"/>
                  </a:moveTo>
                  <a:lnTo>
                    <a:pt x="54305" y="78948"/>
                  </a:lnTo>
                  <a:lnTo>
                    <a:pt x="54305" y="315299"/>
                  </a:lnTo>
                  <a:lnTo>
                    <a:pt x="4937" y="315299"/>
                  </a:lnTo>
                  <a:close/>
                  <a:moveTo>
                    <a:pt x="775815" y="0"/>
                  </a:moveTo>
                  <a:lnTo>
                    <a:pt x="775815" y="315299"/>
                  </a:lnTo>
                  <a:lnTo>
                    <a:pt x="726448" y="315299"/>
                  </a:lnTo>
                  <a:lnTo>
                    <a:pt x="726448" y="293095"/>
                  </a:lnTo>
                  <a:cubicBezTo>
                    <a:pt x="706947" y="307157"/>
                    <a:pt x="683004" y="315299"/>
                    <a:pt x="657333" y="315299"/>
                  </a:cubicBezTo>
                  <a:cubicBezTo>
                    <a:pt x="591920" y="315299"/>
                    <a:pt x="538850" y="262255"/>
                    <a:pt x="538850" y="197123"/>
                  </a:cubicBezTo>
                  <a:cubicBezTo>
                    <a:pt x="538850" y="131991"/>
                    <a:pt x="591920" y="78948"/>
                    <a:pt x="657333" y="78948"/>
                  </a:cubicBezTo>
                  <a:cubicBezTo>
                    <a:pt x="683004" y="78948"/>
                    <a:pt x="706947" y="87090"/>
                    <a:pt x="726448" y="101152"/>
                  </a:cubicBezTo>
                  <a:lnTo>
                    <a:pt x="726448" y="247"/>
                  </a:lnTo>
                  <a:close/>
                  <a:moveTo>
                    <a:pt x="476153" y="0"/>
                  </a:moveTo>
                  <a:cubicBezTo>
                    <a:pt x="492444" y="0"/>
                    <a:pt x="505773" y="13322"/>
                    <a:pt x="505773" y="29606"/>
                  </a:cubicBezTo>
                  <a:cubicBezTo>
                    <a:pt x="505773" y="45889"/>
                    <a:pt x="492444" y="59211"/>
                    <a:pt x="476153" y="59211"/>
                  </a:cubicBezTo>
                  <a:cubicBezTo>
                    <a:pt x="459861" y="59211"/>
                    <a:pt x="446532" y="45889"/>
                    <a:pt x="446532" y="29606"/>
                  </a:cubicBezTo>
                  <a:cubicBezTo>
                    <a:pt x="446532" y="13322"/>
                    <a:pt x="459861" y="0"/>
                    <a:pt x="476153" y="0"/>
                  </a:cubicBezTo>
                  <a:close/>
                  <a:moveTo>
                    <a:pt x="352733" y="0"/>
                  </a:moveTo>
                  <a:lnTo>
                    <a:pt x="402101" y="0"/>
                  </a:lnTo>
                  <a:lnTo>
                    <a:pt x="402101" y="315299"/>
                  </a:lnTo>
                  <a:lnTo>
                    <a:pt x="352733" y="315299"/>
                  </a:lnTo>
                  <a:close/>
                  <a:moveTo>
                    <a:pt x="205370" y="0"/>
                  </a:moveTo>
                  <a:cubicBezTo>
                    <a:pt x="245111" y="0"/>
                    <a:pt x="273004" y="8882"/>
                    <a:pt x="297194" y="29112"/>
                  </a:cubicBezTo>
                  <a:lnTo>
                    <a:pt x="300897" y="32319"/>
                  </a:lnTo>
                  <a:lnTo>
                    <a:pt x="271523" y="67599"/>
                  </a:lnTo>
                  <a:cubicBezTo>
                    <a:pt x="271523" y="67599"/>
                    <a:pt x="269795" y="66119"/>
                    <a:pt x="268808" y="65132"/>
                  </a:cubicBezTo>
                  <a:cubicBezTo>
                    <a:pt x="268314" y="64639"/>
                    <a:pt x="267820" y="63899"/>
                    <a:pt x="267573" y="63899"/>
                  </a:cubicBezTo>
                  <a:cubicBezTo>
                    <a:pt x="246839" y="46875"/>
                    <a:pt x="222402" y="44408"/>
                    <a:pt x="203149" y="44408"/>
                  </a:cubicBezTo>
                  <a:cubicBezTo>
                    <a:pt x="163161" y="44408"/>
                    <a:pt x="148844" y="69080"/>
                    <a:pt x="148844" y="90050"/>
                  </a:cubicBezTo>
                  <a:cubicBezTo>
                    <a:pt x="148844" y="100412"/>
                    <a:pt x="152793" y="110034"/>
                    <a:pt x="159952" y="116942"/>
                  </a:cubicBezTo>
                  <a:cubicBezTo>
                    <a:pt x="167604" y="124096"/>
                    <a:pt x="179205" y="129031"/>
                    <a:pt x="192288" y="130758"/>
                  </a:cubicBezTo>
                  <a:lnTo>
                    <a:pt x="230054" y="136185"/>
                  </a:lnTo>
                  <a:cubicBezTo>
                    <a:pt x="256466" y="139886"/>
                    <a:pt x="274485" y="147041"/>
                    <a:pt x="288308" y="159376"/>
                  </a:cubicBezTo>
                  <a:cubicBezTo>
                    <a:pt x="303612" y="173932"/>
                    <a:pt x="311264" y="195396"/>
                    <a:pt x="311511" y="223275"/>
                  </a:cubicBezTo>
                  <a:cubicBezTo>
                    <a:pt x="311511" y="251153"/>
                    <a:pt x="300403" y="274591"/>
                    <a:pt x="279422" y="291121"/>
                  </a:cubicBezTo>
                  <a:cubicBezTo>
                    <a:pt x="259428" y="306664"/>
                    <a:pt x="230548" y="315299"/>
                    <a:pt x="198459" y="315299"/>
                  </a:cubicBezTo>
                  <a:cubicBezTo>
                    <a:pt x="151066" y="315299"/>
                    <a:pt x="118730" y="304690"/>
                    <a:pt x="92071" y="280512"/>
                  </a:cubicBezTo>
                  <a:lnTo>
                    <a:pt x="122432" y="244739"/>
                  </a:lnTo>
                  <a:cubicBezTo>
                    <a:pt x="141192" y="261515"/>
                    <a:pt x="166369" y="269657"/>
                    <a:pt x="199199" y="269657"/>
                  </a:cubicBezTo>
                  <a:cubicBezTo>
                    <a:pt x="252763" y="269657"/>
                    <a:pt x="260909" y="241778"/>
                    <a:pt x="260909" y="225002"/>
                  </a:cubicBezTo>
                  <a:cubicBezTo>
                    <a:pt x="260909" y="212173"/>
                    <a:pt x="256959" y="201811"/>
                    <a:pt x="249307" y="194410"/>
                  </a:cubicBezTo>
                  <a:cubicBezTo>
                    <a:pt x="241902" y="187502"/>
                    <a:pt x="233757" y="184294"/>
                    <a:pt x="218206" y="181827"/>
                  </a:cubicBezTo>
                  <a:lnTo>
                    <a:pt x="179699" y="176399"/>
                  </a:lnTo>
                  <a:cubicBezTo>
                    <a:pt x="153534" y="172452"/>
                    <a:pt x="134034" y="164311"/>
                    <a:pt x="120704" y="151235"/>
                  </a:cubicBezTo>
                  <a:cubicBezTo>
                    <a:pt x="106388" y="136679"/>
                    <a:pt x="99229" y="117188"/>
                    <a:pt x="99229" y="91777"/>
                  </a:cubicBezTo>
                  <a:cubicBezTo>
                    <a:pt x="99476" y="36020"/>
                    <a:pt x="140945" y="0"/>
                    <a:pt x="205370" y="0"/>
                  </a:cubicBezTo>
                  <a:close/>
                  <a:moveTo>
                    <a:pt x="29621" y="0"/>
                  </a:moveTo>
                  <a:cubicBezTo>
                    <a:pt x="45980" y="0"/>
                    <a:pt x="59241" y="13255"/>
                    <a:pt x="59241" y="29606"/>
                  </a:cubicBezTo>
                  <a:cubicBezTo>
                    <a:pt x="59241" y="45956"/>
                    <a:pt x="45980" y="59211"/>
                    <a:pt x="29621" y="59211"/>
                  </a:cubicBezTo>
                  <a:cubicBezTo>
                    <a:pt x="13262" y="59211"/>
                    <a:pt x="0" y="45956"/>
                    <a:pt x="0" y="29606"/>
                  </a:cubicBezTo>
                  <a:cubicBezTo>
                    <a:pt x="0" y="13255"/>
                    <a:pt x="13262" y="0"/>
                    <a:pt x="29621" y="0"/>
                  </a:cubicBezTo>
                  <a:close/>
                </a:path>
              </a:pathLst>
            </a:custGeom>
            <a:solidFill>
              <a:srgbClr val="2F2F2F"/>
            </a:solidFill>
            <a:ln w="2462" cap="flat">
              <a:noFill/>
              <a:prstDash val="solid"/>
              <a:miter/>
            </a:ln>
          </p:spPr>
          <p:txBody>
            <a:bodyPr rtlCol="0" anchor="ctr"/>
            <a:lstStyle/>
            <a:p>
              <a:endParaRPr lang="zh-CN" altLang="en-US"/>
            </a:p>
          </p:txBody>
        </p:sp>
      </p:grpSp>
    </p:spTree>
    <p:extLst>
      <p:ext uri="{BB962C8B-B14F-4D97-AF65-F5344CB8AC3E}">
        <p14:creationId xmlns:p14="http://schemas.microsoft.com/office/powerpoint/2010/main" val="1237192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a16="http://schemas.microsoft.com/office/drawing/2014/main" id="{C0498D3A-B738-48EC-A39C-94C58B88932B}"/>
              </a:ext>
            </a:extLst>
          </p:cNvPr>
          <p:cNvGrpSpPr/>
          <p:nvPr/>
        </p:nvGrpSpPr>
        <p:grpSpPr>
          <a:xfrm>
            <a:off x="757282" y="1700808"/>
            <a:ext cx="10763205" cy="4083608"/>
            <a:chOff x="757282" y="1700808"/>
            <a:chExt cx="10763205" cy="4083608"/>
          </a:xfrm>
        </p:grpSpPr>
        <p:grpSp>
          <p:nvGrpSpPr>
            <p:cNvPr id="6" name="2b751056-6b97-492c-b763-340acee7e99d"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a:extLst>
                <a:ext uri="{FF2B5EF4-FFF2-40B4-BE49-F238E27FC236}">
                  <a16:creationId xmlns:a16="http://schemas.microsoft.com/office/drawing/2014/main" id="{A759C196-DA28-4241-ABB5-975367026FE9}"/>
                </a:ext>
              </a:extLst>
            </p:cNvPr>
            <p:cNvGrpSpPr>
              <a:grpSpLocks noChangeAspect="1"/>
            </p:cNvGrpSpPr>
            <p:nvPr/>
          </p:nvGrpSpPr>
          <p:grpSpPr>
            <a:xfrm>
              <a:off x="757282" y="1700808"/>
              <a:ext cx="10763205" cy="4083608"/>
              <a:chOff x="1175743" y="1700808"/>
              <a:chExt cx="10344744" cy="4083608"/>
            </a:xfrm>
          </p:grpSpPr>
          <p:sp>
            <p:nvSpPr>
              <p:cNvPr id="7" name="iṡľïḑè">
                <a:extLst>
                  <a:ext uri="{FF2B5EF4-FFF2-40B4-BE49-F238E27FC236}">
                    <a16:creationId xmlns:a16="http://schemas.microsoft.com/office/drawing/2014/main" id="{48F70259-7598-4270-874A-6F50772D10F6}"/>
                  </a:ext>
                </a:extLst>
              </p:cNvPr>
              <p:cNvSpPr txBox="1"/>
              <p:nvPr/>
            </p:nvSpPr>
            <p:spPr bwMode="auto">
              <a:xfrm>
                <a:off x="3822192" y="1780800"/>
                <a:ext cx="7698295" cy="4003616"/>
              </a:xfrm>
              <a:prstGeom prst="rect">
                <a:avLst/>
              </a:prstGeom>
              <a:noFill/>
            </p:spPr>
            <p:txBody>
              <a:bodyPr wrap="square" tIns="0" anchor="t">
                <a:noAutofit/>
              </a:bodyPr>
              <a:lstStyle>
                <a:defPPr>
                  <a:defRPr lang="zh-CN"/>
                </a:defPPr>
                <a:lvl1pPr>
                  <a:defRPr sz="1600" b="1">
                    <a:latin typeface="Arial" panose="020B0604020202020204" pitchFamily="34" charset="0"/>
                    <a:ea typeface="微软雅黑" panose="020B0503020204020204" pitchFamily="34" charset="-122"/>
                    <a:cs typeface="+mn-ea"/>
                  </a:defRPr>
                </a:lvl1pPr>
                <a:lvl2pPr marL="742950" indent="-285750">
                  <a:defRPr sz="3200" b="1">
                    <a:solidFill>
                      <a:srgbClr val="4D4D4D"/>
                    </a:solidFill>
                    <a:latin typeface="Arial" panose="020B0604020202020204" pitchFamily="34" charset="0"/>
                    <a:ea typeface="黑体" panose="02010609060101010101" pitchFamily="49" charset="-122"/>
                  </a:defRPr>
                </a:lvl2pPr>
                <a:lvl3pPr marL="1143000" indent="-228600">
                  <a:defRPr sz="3200" b="1">
                    <a:solidFill>
                      <a:srgbClr val="4D4D4D"/>
                    </a:solidFill>
                    <a:latin typeface="Arial" panose="020B0604020202020204" pitchFamily="34" charset="0"/>
                    <a:ea typeface="黑体" panose="02010609060101010101" pitchFamily="49" charset="-122"/>
                  </a:defRPr>
                </a:lvl3pPr>
                <a:lvl4pPr marL="1600200" indent="-228600">
                  <a:defRPr sz="3200" b="1">
                    <a:solidFill>
                      <a:srgbClr val="4D4D4D"/>
                    </a:solidFill>
                    <a:latin typeface="Arial" panose="020B0604020202020204" pitchFamily="34" charset="0"/>
                    <a:ea typeface="黑体" panose="02010609060101010101" pitchFamily="49" charset="-122"/>
                  </a:defRPr>
                </a:lvl4pPr>
                <a:lvl5pPr marL="2057400" indent="-228600">
                  <a:defRPr sz="3200" b="1">
                    <a:solidFill>
                      <a:srgbClr val="4D4D4D"/>
                    </a:solidFill>
                    <a:latin typeface="Arial" panose="020B0604020202020204" pitchFamily="34" charset="0"/>
                    <a:ea typeface="黑体" panose="02010609060101010101" pitchFamily="49" charset="-122"/>
                  </a:defRPr>
                </a:lvl5pPr>
                <a:lvl6pPr marL="2514600" indent="-228600" eaLnBrk="0" fontAlgn="base" hangingPunct="0">
                  <a:spcBef>
                    <a:spcPct val="0"/>
                  </a:spcBef>
                  <a:spcAft>
                    <a:spcPct val="0"/>
                  </a:spcAft>
                  <a:defRPr sz="3200" b="1">
                    <a:solidFill>
                      <a:srgbClr val="4D4D4D"/>
                    </a:solidFill>
                    <a:latin typeface="Arial" panose="020B0604020202020204" pitchFamily="34" charset="0"/>
                    <a:ea typeface="黑体" panose="02010609060101010101" pitchFamily="49" charset="-122"/>
                  </a:defRPr>
                </a:lvl6pPr>
                <a:lvl7pPr marL="2971800" indent="-228600" eaLnBrk="0" fontAlgn="base" hangingPunct="0">
                  <a:spcBef>
                    <a:spcPct val="0"/>
                  </a:spcBef>
                  <a:spcAft>
                    <a:spcPct val="0"/>
                  </a:spcAft>
                  <a:defRPr sz="3200" b="1">
                    <a:solidFill>
                      <a:srgbClr val="4D4D4D"/>
                    </a:solidFill>
                    <a:latin typeface="Arial" panose="020B0604020202020204" pitchFamily="34" charset="0"/>
                    <a:ea typeface="黑体" panose="02010609060101010101" pitchFamily="49" charset="-122"/>
                  </a:defRPr>
                </a:lvl7pPr>
                <a:lvl8pPr marL="3429000" indent="-228600" eaLnBrk="0" fontAlgn="base" hangingPunct="0">
                  <a:spcBef>
                    <a:spcPct val="0"/>
                  </a:spcBef>
                  <a:spcAft>
                    <a:spcPct val="0"/>
                  </a:spcAft>
                  <a:defRPr sz="3200" b="1">
                    <a:solidFill>
                      <a:srgbClr val="4D4D4D"/>
                    </a:solidFill>
                    <a:latin typeface="Arial" panose="020B0604020202020204" pitchFamily="34" charset="0"/>
                    <a:ea typeface="黑体" panose="02010609060101010101" pitchFamily="49" charset="-122"/>
                  </a:defRPr>
                </a:lvl8pPr>
                <a:lvl9pPr marL="3886200" indent="-228600" eaLnBrk="0" fontAlgn="base" hangingPunct="0">
                  <a:spcBef>
                    <a:spcPct val="0"/>
                  </a:spcBef>
                  <a:spcAft>
                    <a:spcPct val="0"/>
                  </a:spcAft>
                  <a:defRPr sz="3200" b="1">
                    <a:solidFill>
                      <a:srgbClr val="4D4D4D"/>
                    </a:solidFill>
                    <a:latin typeface="Arial" panose="020B0604020202020204" pitchFamily="34" charset="0"/>
                    <a:ea typeface="黑体" panose="02010609060101010101" pitchFamily="49" charset="-122"/>
                  </a:defRPr>
                </a:lvl9pPr>
              </a:lstStyle>
              <a:p>
                <a:pPr marL="342900" indent="-342900">
                  <a:lnSpc>
                    <a:spcPct val="150000"/>
                  </a:lnSpc>
                  <a:buFont typeface="+mj-lt"/>
                  <a:buAutoNum type="arabicPeriod"/>
                </a:pPr>
                <a:r>
                  <a:rPr lang="en-US" altLang="zh-CN" b="0" dirty="0">
                    <a:latin typeface="+mn-lt"/>
                    <a:ea typeface="+mn-ea"/>
                    <a:sym typeface="+mn-lt"/>
                  </a:rPr>
                  <a:t>Subtitle Here</a:t>
                </a:r>
              </a:p>
              <a:p>
                <a:pPr marL="342900" indent="-342900">
                  <a:lnSpc>
                    <a:spcPct val="150000"/>
                  </a:lnSpc>
                  <a:buFont typeface="+mj-lt"/>
                  <a:buAutoNum type="arabicPeriod"/>
                </a:pPr>
                <a:r>
                  <a:rPr lang="en-US" altLang="zh-CN" b="0" dirty="0">
                    <a:latin typeface="+mn-lt"/>
                    <a:ea typeface="+mn-ea"/>
                    <a:sym typeface="+mn-lt"/>
                  </a:rPr>
                  <a:t>…</a:t>
                </a:r>
              </a:p>
              <a:p>
                <a:pPr marL="342900" indent="-342900">
                  <a:lnSpc>
                    <a:spcPct val="150000"/>
                  </a:lnSpc>
                  <a:buFont typeface="+mj-lt"/>
                  <a:buAutoNum type="arabicPeriod"/>
                </a:pPr>
                <a:r>
                  <a:rPr lang="en-US" altLang="zh-CN" b="0" dirty="0">
                    <a:latin typeface="+mn-lt"/>
                    <a:ea typeface="+mn-ea"/>
                    <a:sym typeface="+mn-lt"/>
                  </a:rPr>
                  <a:t>…</a:t>
                </a:r>
              </a:p>
              <a:p>
                <a:pPr marL="342900" indent="-342900">
                  <a:lnSpc>
                    <a:spcPct val="150000"/>
                  </a:lnSpc>
                  <a:buFont typeface="+mj-lt"/>
                  <a:buAutoNum type="arabicPeriod"/>
                </a:pPr>
                <a:r>
                  <a:rPr lang="en-US" altLang="zh-CN" b="0" dirty="0">
                    <a:latin typeface="+mn-lt"/>
                    <a:ea typeface="+mn-ea"/>
                    <a:sym typeface="+mn-lt"/>
                  </a:rPr>
                  <a:t>…</a:t>
                </a:r>
              </a:p>
            </p:txBody>
          </p:sp>
          <p:cxnSp>
            <p:nvCxnSpPr>
              <p:cNvPr id="8" name="直接连接符 7">
                <a:extLst>
                  <a:ext uri="{FF2B5EF4-FFF2-40B4-BE49-F238E27FC236}">
                    <a16:creationId xmlns:a16="http://schemas.microsoft.com/office/drawing/2014/main" id="{DA1FB18E-FA01-4588-BEF9-FB96A98A84D4}"/>
                  </a:ext>
                </a:extLst>
              </p:cNvPr>
              <p:cNvCxnSpPr>
                <a:cxnSpLocks/>
              </p:cNvCxnSpPr>
              <p:nvPr/>
            </p:nvCxnSpPr>
            <p:spPr>
              <a:xfrm>
                <a:off x="3696888" y="1780800"/>
                <a:ext cx="0" cy="4003616"/>
              </a:xfrm>
              <a:prstGeom prst="line">
                <a:avLst/>
              </a:prstGeom>
              <a:solidFill>
                <a:srgbClr val="FFCC00"/>
              </a:solidFill>
              <a:ln w="3175" cap="flat" cmpd="sng" algn="ctr">
                <a:solidFill>
                  <a:schemeClr val="bg1">
                    <a:lumMod val="75000"/>
                  </a:schemeClr>
                </a:solidFill>
                <a:prstDash val="solid"/>
                <a:round/>
                <a:headEnd type="none" w="med" len="med"/>
                <a:tailEnd type="none" w="med" len="med"/>
              </a:ln>
              <a:effectLst/>
            </p:spPr>
          </p:cxnSp>
          <p:sp>
            <p:nvSpPr>
              <p:cNvPr id="9" name="išľïḋé">
                <a:extLst>
                  <a:ext uri="{FF2B5EF4-FFF2-40B4-BE49-F238E27FC236}">
                    <a16:creationId xmlns:a16="http://schemas.microsoft.com/office/drawing/2014/main" id="{0DB1D0A1-2667-455C-9387-D7ABF0A00B8C}"/>
                  </a:ext>
                </a:extLst>
              </p:cNvPr>
              <p:cNvSpPr txBox="1"/>
              <p:nvPr/>
            </p:nvSpPr>
            <p:spPr>
              <a:xfrm>
                <a:off x="1175743" y="1700808"/>
                <a:ext cx="2521108" cy="523220"/>
              </a:xfrm>
              <a:prstGeom prst="rect">
                <a:avLst/>
              </a:prstGeom>
              <a:solidFill>
                <a:schemeClr val="bg1"/>
              </a:solidFill>
            </p:spPr>
            <p:txBody>
              <a:bodyPr wrap="square" rtlCol="0">
                <a:spAutoFit/>
              </a:bodyPr>
              <a:lstStyle/>
              <a:p>
                <a:pPr algn="r"/>
                <a:r>
                  <a:rPr lang="tr-TR" sz="2800" b="1" dirty="0">
                    <a:solidFill>
                      <a:schemeClr val="accent1"/>
                    </a:solidFill>
                    <a:cs typeface="+mn-ea"/>
                    <a:sym typeface="+mn-lt"/>
                  </a:rPr>
                  <a:t>CONTENTS</a:t>
                </a:r>
              </a:p>
            </p:txBody>
          </p:sp>
        </p:grpSp>
        <p:sp>
          <p:nvSpPr>
            <p:cNvPr id="10" name="poetry_91022">
              <a:extLst>
                <a:ext uri="{FF2B5EF4-FFF2-40B4-BE49-F238E27FC236}">
                  <a16:creationId xmlns:a16="http://schemas.microsoft.com/office/drawing/2014/main" id="{ADAD6BE3-DC11-4582-9F68-50D831ADD001}"/>
                </a:ext>
              </a:extLst>
            </p:cNvPr>
            <p:cNvSpPr>
              <a:spLocks noChangeAspect="1"/>
            </p:cNvSpPr>
            <p:nvPr/>
          </p:nvSpPr>
          <p:spPr bwMode="auto">
            <a:xfrm>
              <a:off x="2379533" y="4867348"/>
              <a:ext cx="870506" cy="915667"/>
            </a:xfrm>
            <a:custGeom>
              <a:avLst/>
              <a:gdLst>
                <a:gd name="T0" fmla="*/ 3353 w 5127"/>
                <a:gd name="T1" fmla="*/ 1728 h 5401"/>
                <a:gd name="T2" fmla="*/ 2183 w 5127"/>
                <a:gd name="T3" fmla="*/ 1608 h 5401"/>
                <a:gd name="T4" fmla="*/ 3353 w 5127"/>
                <a:gd name="T5" fmla="*/ 1488 h 5401"/>
                <a:gd name="T6" fmla="*/ 3103 w 5127"/>
                <a:gd name="T7" fmla="*/ 2231 h 5401"/>
                <a:gd name="T8" fmla="*/ 3103 w 5127"/>
                <a:gd name="T9" fmla="*/ 1991 h 5401"/>
                <a:gd name="T10" fmla="*/ 2432 w 5127"/>
                <a:gd name="T11" fmla="*/ 2111 h 5401"/>
                <a:gd name="T12" fmla="*/ 3103 w 5127"/>
                <a:gd name="T13" fmla="*/ 2231 h 5401"/>
                <a:gd name="T14" fmla="*/ 3353 w 5127"/>
                <a:gd name="T15" fmla="*/ 2648 h 5401"/>
                <a:gd name="T16" fmla="*/ 2183 w 5127"/>
                <a:gd name="T17" fmla="*/ 2768 h 5401"/>
                <a:gd name="T18" fmla="*/ 3353 w 5127"/>
                <a:gd name="T19" fmla="*/ 2888 h 5401"/>
                <a:gd name="T20" fmla="*/ 2552 w 5127"/>
                <a:gd name="T21" fmla="*/ 3151 h 5401"/>
                <a:gd name="T22" fmla="*/ 2552 w 5127"/>
                <a:gd name="T23" fmla="*/ 3391 h 5401"/>
                <a:gd name="T24" fmla="*/ 3223 w 5127"/>
                <a:gd name="T25" fmla="*/ 3271 h 5401"/>
                <a:gd name="T26" fmla="*/ 2552 w 5127"/>
                <a:gd name="T27" fmla="*/ 3151 h 5401"/>
                <a:gd name="T28" fmla="*/ 4448 w 5127"/>
                <a:gd name="T29" fmla="*/ 1442 h 5401"/>
                <a:gd name="T30" fmla="*/ 4688 w 5127"/>
                <a:gd name="T31" fmla="*/ 1442 h 5401"/>
                <a:gd name="T32" fmla="*/ 3988 w 5127"/>
                <a:gd name="T33" fmla="*/ 0 h 5401"/>
                <a:gd name="T34" fmla="*/ 0 w 5127"/>
                <a:gd name="T35" fmla="*/ 604 h 5401"/>
                <a:gd name="T36" fmla="*/ 120 w 5127"/>
                <a:gd name="T37" fmla="*/ 1792 h 5401"/>
                <a:gd name="T38" fmla="*/ 686 w 5127"/>
                <a:gd name="T39" fmla="*/ 1672 h 5401"/>
                <a:gd name="T40" fmla="*/ 240 w 5127"/>
                <a:gd name="T41" fmla="*/ 1552 h 5401"/>
                <a:gd name="T42" fmla="*/ 604 w 5127"/>
                <a:gd name="T43" fmla="*/ 240 h 5401"/>
                <a:gd name="T44" fmla="*/ 968 w 5127"/>
                <a:gd name="T45" fmla="*/ 4179 h 5401"/>
                <a:gd name="T46" fmla="*/ 3904 w 5127"/>
                <a:gd name="T47" fmla="*/ 4879 h 5401"/>
                <a:gd name="T48" fmla="*/ 3904 w 5127"/>
                <a:gd name="T49" fmla="*/ 4639 h 5401"/>
                <a:gd name="T50" fmla="*/ 1208 w 5127"/>
                <a:gd name="T51" fmla="*/ 4179 h 5401"/>
                <a:gd name="T52" fmla="*/ 1086 w 5127"/>
                <a:gd name="T53" fmla="*/ 240 h 5401"/>
                <a:gd name="T54" fmla="*/ 4448 w 5127"/>
                <a:gd name="T55" fmla="*/ 700 h 5401"/>
                <a:gd name="T56" fmla="*/ 4568 w 5127"/>
                <a:gd name="T57" fmla="*/ 2000 h 5401"/>
                <a:gd name="T58" fmla="*/ 4568 w 5127"/>
                <a:gd name="T59" fmla="*/ 2240 h 5401"/>
                <a:gd name="T60" fmla="*/ 4887 w 5127"/>
                <a:gd name="T61" fmla="*/ 2340 h 5401"/>
                <a:gd name="T62" fmla="*/ 5007 w 5127"/>
                <a:gd name="T63" fmla="*/ 3838 h 5401"/>
                <a:gd name="T64" fmla="*/ 5127 w 5127"/>
                <a:gd name="T65" fmla="*/ 2340 h 5401"/>
                <a:gd name="T66" fmla="*/ 4568 w 5127"/>
                <a:gd name="T67" fmla="*/ 5139 h 5401"/>
                <a:gd name="T68" fmla="*/ 4448 w 5127"/>
                <a:gd name="T69" fmla="*/ 5281 h 5401"/>
                <a:gd name="T70" fmla="*/ 4688 w 5127"/>
                <a:gd name="T71" fmla="*/ 5281 h 5401"/>
                <a:gd name="T72" fmla="*/ 4568 w 5127"/>
                <a:gd name="T73" fmla="*/ 5139 h 5401"/>
                <a:gd name="T74" fmla="*/ 4448 w 5127"/>
                <a:gd name="T75" fmla="*/ 2559 h 5401"/>
                <a:gd name="T76" fmla="*/ 4568 w 5127"/>
                <a:gd name="T77" fmla="*/ 4974 h 5401"/>
                <a:gd name="T78" fmla="*/ 4688 w 5127"/>
                <a:gd name="T79" fmla="*/ 2559 h 5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127" h="5401">
                  <a:moveTo>
                    <a:pt x="3473" y="1608"/>
                  </a:moveTo>
                  <a:cubicBezTo>
                    <a:pt x="3473" y="1674"/>
                    <a:pt x="3419" y="1728"/>
                    <a:pt x="3353" y="1728"/>
                  </a:cubicBezTo>
                  <a:lnTo>
                    <a:pt x="2303" y="1728"/>
                  </a:lnTo>
                  <a:cubicBezTo>
                    <a:pt x="2236" y="1728"/>
                    <a:pt x="2183" y="1674"/>
                    <a:pt x="2183" y="1608"/>
                  </a:cubicBezTo>
                  <a:cubicBezTo>
                    <a:pt x="2183" y="1542"/>
                    <a:pt x="2236" y="1488"/>
                    <a:pt x="2303" y="1488"/>
                  </a:cubicBezTo>
                  <a:lnTo>
                    <a:pt x="3353" y="1488"/>
                  </a:lnTo>
                  <a:cubicBezTo>
                    <a:pt x="3419" y="1488"/>
                    <a:pt x="3473" y="1542"/>
                    <a:pt x="3473" y="1608"/>
                  </a:cubicBezTo>
                  <a:close/>
                  <a:moveTo>
                    <a:pt x="3103" y="2231"/>
                  </a:moveTo>
                  <a:cubicBezTo>
                    <a:pt x="3170" y="2231"/>
                    <a:pt x="3223" y="2178"/>
                    <a:pt x="3223" y="2111"/>
                  </a:cubicBezTo>
                  <a:cubicBezTo>
                    <a:pt x="3223" y="2045"/>
                    <a:pt x="3170" y="1991"/>
                    <a:pt x="3103" y="1991"/>
                  </a:cubicBezTo>
                  <a:lnTo>
                    <a:pt x="2552" y="1991"/>
                  </a:lnTo>
                  <a:cubicBezTo>
                    <a:pt x="2486" y="1991"/>
                    <a:pt x="2432" y="2045"/>
                    <a:pt x="2432" y="2111"/>
                  </a:cubicBezTo>
                  <a:cubicBezTo>
                    <a:pt x="2432" y="2178"/>
                    <a:pt x="2486" y="2231"/>
                    <a:pt x="2552" y="2231"/>
                  </a:cubicBezTo>
                  <a:lnTo>
                    <a:pt x="3103" y="2231"/>
                  </a:lnTo>
                  <a:close/>
                  <a:moveTo>
                    <a:pt x="3473" y="2768"/>
                  </a:moveTo>
                  <a:cubicBezTo>
                    <a:pt x="3473" y="2701"/>
                    <a:pt x="3419" y="2648"/>
                    <a:pt x="3353" y="2648"/>
                  </a:cubicBezTo>
                  <a:lnTo>
                    <a:pt x="2303" y="2648"/>
                  </a:lnTo>
                  <a:cubicBezTo>
                    <a:pt x="2236" y="2648"/>
                    <a:pt x="2183" y="2701"/>
                    <a:pt x="2183" y="2768"/>
                  </a:cubicBezTo>
                  <a:cubicBezTo>
                    <a:pt x="2183" y="2834"/>
                    <a:pt x="2236" y="2888"/>
                    <a:pt x="2303" y="2888"/>
                  </a:cubicBezTo>
                  <a:lnTo>
                    <a:pt x="3353" y="2888"/>
                  </a:lnTo>
                  <a:cubicBezTo>
                    <a:pt x="3419" y="2888"/>
                    <a:pt x="3473" y="2834"/>
                    <a:pt x="3473" y="2768"/>
                  </a:cubicBezTo>
                  <a:close/>
                  <a:moveTo>
                    <a:pt x="2552" y="3151"/>
                  </a:moveTo>
                  <a:cubicBezTo>
                    <a:pt x="2486" y="3151"/>
                    <a:pt x="2432" y="3205"/>
                    <a:pt x="2432" y="3271"/>
                  </a:cubicBezTo>
                  <a:cubicBezTo>
                    <a:pt x="2432" y="3338"/>
                    <a:pt x="2486" y="3391"/>
                    <a:pt x="2552" y="3391"/>
                  </a:cubicBezTo>
                  <a:lnTo>
                    <a:pt x="3103" y="3391"/>
                  </a:lnTo>
                  <a:cubicBezTo>
                    <a:pt x="3170" y="3391"/>
                    <a:pt x="3223" y="3338"/>
                    <a:pt x="3223" y="3271"/>
                  </a:cubicBezTo>
                  <a:cubicBezTo>
                    <a:pt x="3223" y="3205"/>
                    <a:pt x="3170" y="3151"/>
                    <a:pt x="3103" y="3151"/>
                  </a:cubicBezTo>
                  <a:lnTo>
                    <a:pt x="2552" y="3151"/>
                  </a:lnTo>
                  <a:close/>
                  <a:moveTo>
                    <a:pt x="4448" y="700"/>
                  </a:moveTo>
                  <a:lnTo>
                    <a:pt x="4448" y="1442"/>
                  </a:lnTo>
                  <a:cubicBezTo>
                    <a:pt x="4448" y="1509"/>
                    <a:pt x="4501" y="1562"/>
                    <a:pt x="4568" y="1562"/>
                  </a:cubicBezTo>
                  <a:cubicBezTo>
                    <a:pt x="4634" y="1562"/>
                    <a:pt x="4688" y="1509"/>
                    <a:pt x="4688" y="1442"/>
                  </a:cubicBezTo>
                  <a:lnTo>
                    <a:pt x="4688" y="700"/>
                  </a:lnTo>
                  <a:cubicBezTo>
                    <a:pt x="4688" y="314"/>
                    <a:pt x="4374" y="0"/>
                    <a:pt x="3988" y="0"/>
                  </a:cubicBezTo>
                  <a:lnTo>
                    <a:pt x="604" y="0"/>
                  </a:lnTo>
                  <a:cubicBezTo>
                    <a:pt x="271" y="0"/>
                    <a:pt x="0" y="271"/>
                    <a:pt x="0" y="604"/>
                  </a:cubicBezTo>
                  <a:lnTo>
                    <a:pt x="0" y="1672"/>
                  </a:lnTo>
                  <a:cubicBezTo>
                    <a:pt x="0" y="1738"/>
                    <a:pt x="53" y="1792"/>
                    <a:pt x="120" y="1792"/>
                  </a:cubicBezTo>
                  <a:lnTo>
                    <a:pt x="566" y="1792"/>
                  </a:lnTo>
                  <a:cubicBezTo>
                    <a:pt x="632" y="1792"/>
                    <a:pt x="686" y="1738"/>
                    <a:pt x="686" y="1672"/>
                  </a:cubicBezTo>
                  <a:cubicBezTo>
                    <a:pt x="686" y="1606"/>
                    <a:pt x="632" y="1552"/>
                    <a:pt x="566" y="1552"/>
                  </a:cubicBezTo>
                  <a:lnTo>
                    <a:pt x="240" y="1552"/>
                  </a:lnTo>
                  <a:lnTo>
                    <a:pt x="240" y="604"/>
                  </a:lnTo>
                  <a:cubicBezTo>
                    <a:pt x="240" y="403"/>
                    <a:pt x="403" y="240"/>
                    <a:pt x="604" y="240"/>
                  </a:cubicBezTo>
                  <a:cubicBezTo>
                    <a:pt x="805" y="240"/>
                    <a:pt x="968" y="403"/>
                    <a:pt x="968" y="604"/>
                  </a:cubicBezTo>
                  <a:lnTo>
                    <a:pt x="968" y="4179"/>
                  </a:lnTo>
                  <a:cubicBezTo>
                    <a:pt x="968" y="4565"/>
                    <a:pt x="1282" y="4879"/>
                    <a:pt x="1668" y="4879"/>
                  </a:cubicBezTo>
                  <a:lnTo>
                    <a:pt x="3904" y="4879"/>
                  </a:lnTo>
                  <a:cubicBezTo>
                    <a:pt x="3970" y="4879"/>
                    <a:pt x="4024" y="4825"/>
                    <a:pt x="4024" y="4759"/>
                  </a:cubicBezTo>
                  <a:cubicBezTo>
                    <a:pt x="4024" y="4693"/>
                    <a:pt x="3970" y="4639"/>
                    <a:pt x="3904" y="4639"/>
                  </a:cubicBezTo>
                  <a:lnTo>
                    <a:pt x="1668" y="4639"/>
                  </a:lnTo>
                  <a:cubicBezTo>
                    <a:pt x="1415" y="4639"/>
                    <a:pt x="1208" y="4433"/>
                    <a:pt x="1208" y="4179"/>
                  </a:cubicBezTo>
                  <a:lnTo>
                    <a:pt x="1208" y="604"/>
                  </a:lnTo>
                  <a:cubicBezTo>
                    <a:pt x="1208" y="468"/>
                    <a:pt x="1163" y="341"/>
                    <a:pt x="1086" y="240"/>
                  </a:cubicBezTo>
                  <a:lnTo>
                    <a:pt x="3988" y="240"/>
                  </a:lnTo>
                  <a:cubicBezTo>
                    <a:pt x="4241" y="240"/>
                    <a:pt x="4448" y="446"/>
                    <a:pt x="4448" y="700"/>
                  </a:cubicBezTo>
                  <a:close/>
                  <a:moveTo>
                    <a:pt x="4787" y="2000"/>
                  </a:moveTo>
                  <a:lnTo>
                    <a:pt x="4568" y="2000"/>
                  </a:lnTo>
                  <a:cubicBezTo>
                    <a:pt x="4501" y="2000"/>
                    <a:pt x="4448" y="2054"/>
                    <a:pt x="4448" y="2120"/>
                  </a:cubicBezTo>
                  <a:cubicBezTo>
                    <a:pt x="4448" y="2187"/>
                    <a:pt x="4501" y="2240"/>
                    <a:pt x="4568" y="2240"/>
                  </a:cubicBezTo>
                  <a:lnTo>
                    <a:pt x="4787" y="2240"/>
                  </a:lnTo>
                  <a:cubicBezTo>
                    <a:pt x="4842" y="2240"/>
                    <a:pt x="4887" y="2285"/>
                    <a:pt x="4887" y="2340"/>
                  </a:cubicBezTo>
                  <a:lnTo>
                    <a:pt x="4887" y="3718"/>
                  </a:lnTo>
                  <a:cubicBezTo>
                    <a:pt x="4887" y="3785"/>
                    <a:pt x="4941" y="3838"/>
                    <a:pt x="5007" y="3838"/>
                  </a:cubicBezTo>
                  <a:cubicBezTo>
                    <a:pt x="5073" y="3838"/>
                    <a:pt x="5127" y="3785"/>
                    <a:pt x="5127" y="3718"/>
                  </a:cubicBezTo>
                  <a:lnTo>
                    <a:pt x="5127" y="2340"/>
                  </a:lnTo>
                  <a:cubicBezTo>
                    <a:pt x="5127" y="2153"/>
                    <a:pt x="4975" y="2000"/>
                    <a:pt x="4787" y="2000"/>
                  </a:cubicBezTo>
                  <a:close/>
                  <a:moveTo>
                    <a:pt x="4568" y="5139"/>
                  </a:moveTo>
                  <a:cubicBezTo>
                    <a:pt x="4501" y="5139"/>
                    <a:pt x="4448" y="5193"/>
                    <a:pt x="4448" y="5259"/>
                  </a:cubicBezTo>
                  <a:lnTo>
                    <a:pt x="4448" y="5281"/>
                  </a:lnTo>
                  <a:cubicBezTo>
                    <a:pt x="4448" y="5347"/>
                    <a:pt x="4501" y="5401"/>
                    <a:pt x="4568" y="5401"/>
                  </a:cubicBezTo>
                  <a:cubicBezTo>
                    <a:pt x="4634" y="5401"/>
                    <a:pt x="4688" y="5347"/>
                    <a:pt x="4688" y="5281"/>
                  </a:cubicBezTo>
                  <a:lnTo>
                    <a:pt x="4688" y="5259"/>
                  </a:lnTo>
                  <a:cubicBezTo>
                    <a:pt x="4688" y="5193"/>
                    <a:pt x="4634" y="5139"/>
                    <a:pt x="4568" y="5139"/>
                  </a:cubicBezTo>
                  <a:close/>
                  <a:moveTo>
                    <a:pt x="4568" y="2439"/>
                  </a:moveTo>
                  <a:cubicBezTo>
                    <a:pt x="4501" y="2439"/>
                    <a:pt x="4448" y="2492"/>
                    <a:pt x="4448" y="2559"/>
                  </a:cubicBezTo>
                  <a:lnTo>
                    <a:pt x="4448" y="4854"/>
                  </a:lnTo>
                  <a:cubicBezTo>
                    <a:pt x="4448" y="4920"/>
                    <a:pt x="4501" y="4974"/>
                    <a:pt x="4568" y="4974"/>
                  </a:cubicBezTo>
                  <a:cubicBezTo>
                    <a:pt x="4634" y="4974"/>
                    <a:pt x="4688" y="4920"/>
                    <a:pt x="4688" y="4854"/>
                  </a:cubicBezTo>
                  <a:lnTo>
                    <a:pt x="4688" y="2559"/>
                  </a:lnTo>
                  <a:cubicBezTo>
                    <a:pt x="4688" y="2492"/>
                    <a:pt x="4634" y="2439"/>
                    <a:pt x="4568" y="2439"/>
                  </a:cubicBezTo>
                  <a:close/>
                </a:path>
              </a:pathLst>
            </a:custGeom>
            <a:solidFill>
              <a:schemeClr val="bg1">
                <a:lumMod val="85000"/>
              </a:schemeClr>
            </a:solidFill>
            <a:ln>
              <a:noFill/>
            </a:ln>
          </p:spPr>
          <p:txBody>
            <a:bodyPr/>
            <a:lstStyle/>
            <a:p>
              <a:endParaRPr lang="zh-CN" altLang="en-US">
                <a:cs typeface="+mn-ea"/>
                <a:sym typeface="+mn-lt"/>
              </a:endParaRPr>
            </a:p>
          </p:txBody>
        </p:sp>
      </p:grpSp>
      <p:sp>
        <p:nvSpPr>
          <p:cNvPr id="11" name="页脚占位符 2">
            <a:extLst>
              <a:ext uri="{FF2B5EF4-FFF2-40B4-BE49-F238E27FC236}">
                <a16:creationId xmlns:a16="http://schemas.microsoft.com/office/drawing/2014/main" id="{0116AEE3-785B-4D62-B9AE-A304DE81DB80}"/>
              </a:ext>
            </a:extLst>
          </p:cNvPr>
          <p:cNvSpPr txBox="1">
            <a:spLocks/>
          </p:cNvSpPr>
          <p:nvPr/>
        </p:nvSpPr>
        <p:spPr>
          <a:xfrm>
            <a:off x="134903" y="6492399"/>
            <a:ext cx="4140201" cy="206381"/>
          </a:xfrm>
          <a:prstGeom prst="rect">
            <a:avLst/>
          </a:prstGeo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a:solidFill>
                  <a:schemeClr val="bg1">
                    <a:lumMod val="85000"/>
                  </a:schemeClr>
                </a:solidFill>
                <a:hlinkClick r:id="rId2">
                  <a:extLst>
                    <a:ext uri="{A12FA001-AC4F-418D-AE19-62706E023703}">
                      <ahyp:hlinkClr xmlns:ahyp="http://schemas.microsoft.com/office/drawing/2018/hyperlinkcolor" val="tx"/>
                    </a:ext>
                  </a:extLst>
                </a:hlinkClick>
              </a:rPr>
              <a:t>https://islide-powerpoint.com</a:t>
            </a:r>
            <a:r>
              <a:rPr lang="en-US" altLang="zh-CN">
                <a:solidFill>
                  <a:schemeClr val="bg1">
                    <a:lumMod val="85000"/>
                  </a:schemeClr>
                </a:solidFill>
              </a:rPr>
              <a:t> </a:t>
            </a:r>
            <a:endParaRPr lang="zh-CN" altLang="en-US" dirty="0">
              <a:solidFill>
                <a:schemeClr val="bg1">
                  <a:lumMod val="85000"/>
                </a:schemeClr>
              </a:solidFill>
            </a:endParaRPr>
          </a:p>
        </p:txBody>
      </p:sp>
    </p:spTree>
    <p:extLst>
      <p:ext uri="{BB962C8B-B14F-4D97-AF65-F5344CB8AC3E}">
        <p14:creationId xmlns:p14="http://schemas.microsoft.com/office/powerpoint/2010/main" val="911933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userDrawn="1">
            <p:ph type="title"/>
          </p:nvPr>
        </p:nvSpPr>
        <p:spPr>
          <a:xfrm>
            <a:off x="6450029" y="3114552"/>
            <a:ext cx="4535055" cy="656792"/>
          </a:xfrm>
        </p:spPr>
        <p:txBody>
          <a:bodyPr anchor="b">
            <a:normAutofit/>
          </a:bodyPr>
          <a:lstStyle/>
          <a:p>
            <a:pPr algn="r"/>
            <a:r>
              <a:rPr lang="en-US" altLang="zh-CN" dirty="0">
                <a:solidFill>
                  <a:srgbClr val="2A3B4D"/>
                </a:solidFill>
              </a:rPr>
              <a:t>Section Header Here</a:t>
            </a:r>
            <a:endParaRPr lang="zh-CN" altLang="en-US" b="0" dirty="0">
              <a:solidFill>
                <a:srgbClr val="2A3B4D"/>
              </a:solidFill>
            </a:endParaRPr>
          </a:p>
        </p:txBody>
      </p:sp>
      <p:sp>
        <p:nvSpPr>
          <p:cNvPr id="6" name="文本占位符 5"/>
          <p:cNvSpPr>
            <a:spLocks noGrp="1"/>
          </p:cNvSpPr>
          <p:nvPr userDrawn="1">
            <p:ph type="body" idx="1"/>
          </p:nvPr>
        </p:nvSpPr>
        <p:spPr>
          <a:xfrm>
            <a:off x="5085081" y="4354436"/>
            <a:ext cx="5900003" cy="1015623"/>
          </a:xfrm>
        </p:spPr>
        <p:txBody>
          <a:bodyPr>
            <a:normAutofit/>
          </a:bodyPr>
          <a:lstStyle/>
          <a:p>
            <a:pPr marL="171450" lvl="0" indent="-171450" algn="r">
              <a:buFont typeface="Arial" panose="020B0604020202020204" pitchFamily="34" charset="0"/>
              <a:buChar char="•"/>
            </a:pPr>
            <a:r>
              <a:rPr lang="en-US" altLang="zh-CN" sz="1400" dirty="0">
                <a:solidFill>
                  <a:srgbClr val="2A3B4D"/>
                </a:solidFill>
              </a:rPr>
              <a:t>Supporting text here.</a:t>
            </a:r>
          </a:p>
          <a:p>
            <a:pPr marL="171450" lvl="0" indent="-171450" algn="r">
              <a:buFont typeface="Arial" panose="020B0604020202020204" pitchFamily="34" charset="0"/>
              <a:buChar char="•"/>
            </a:pPr>
            <a:r>
              <a:rPr lang="en-US" altLang="zh-CN" sz="1400" dirty="0">
                <a:solidFill>
                  <a:srgbClr val="2A3B4D"/>
                </a:solidFill>
              </a:rPr>
              <a:t>When you copy &amp; paste, choose "keep text only" option.</a:t>
            </a:r>
            <a:endParaRPr lang="zh-CN" altLang="en-US" sz="1400" dirty="0">
              <a:solidFill>
                <a:srgbClr val="2A3B4D"/>
              </a:solidFill>
            </a:endParaRPr>
          </a:p>
        </p:txBody>
      </p:sp>
      <p:sp>
        <p:nvSpPr>
          <p:cNvPr id="21" name="文本框 20">
            <a:extLst>
              <a:ext uri="{FF2B5EF4-FFF2-40B4-BE49-F238E27FC236}">
                <a16:creationId xmlns:a16="http://schemas.microsoft.com/office/drawing/2014/main" id="{816928D0-72AC-4C4B-B075-C9A357EA00A5}"/>
              </a:ext>
            </a:extLst>
          </p:cNvPr>
          <p:cNvSpPr txBox="1"/>
          <p:nvPr/>
        </p:nvSpPr>
        <p:spPr>
          <a:xfrm>
            <a:off x="11305459" y="2840562"/>
            <a:ext cx="728150" cy="930782"/>
          </a:xfrm>
          <a:prstGeom prst="rect">
            <a:avLst/>
          </a:prstGeom>
          <a:noFill/>
        </p:spPr>
        <p:txBody>
          <a:bodyPr wrap="none" rtlCol="0">
            <a:prstTxWarp prst="textPlain">
              <a:avLst/>
            </a:prstTxWarp>
            <a:spAutoFit/>
          </a:bodyPr>
          <a:lstStyle/>
          <a:p>
            <a:r>
              <a:rPr lang="en-US" altLang="zh-CN" spc="100" dirty="0">
                <a:solidFill>
                  <a:schemeClr val="bg1"/>
                </a:solidFill>
                <a:latin typeface="Impact" panose="020B0806030902050204" pitchFamily="34" charset="0"/>
                <a:cs typeface="Arial" panose="020B0604020202020204" pitchFamily="34" charset="0"/>
              </a:rPr>
              <a:t>01</a:t>
            </a:r>
            <a:endParaRPr lang="zh-CN" altLang="en-US" spc="100" dirty="0">
              <a:solidFill>
                <a:schemeClr val="bg1"/>
              </a:solidFill>
              <a:latin typeface="Impact" panose="020B0806030902050204" pitchFamily="34" charset="0"/>
              <a:cs typeface="Arial" panose="020B0604020202020204" pitchFamily="34" charset="0"/>
            </a:endParaRPr>
          </a:p>
        </p:txBody>
      </p:sp>
      <p:sp>
        <p:nvSpPr>
          <p:cNvPr id="7" name="页脚占位符 2">
            <a:extLst>
              <a:ext uri="{FF2B5EF4-FFF2-40B4-BE49-F238E27FC236}">
                <a16:creationId xmlns:a16="http://schemas.microsoft.com/office/drawing/2014/main" id="{8B6C2CB0-FB6B-494E-8C61-C5261B36BB70}"/>
              </a:ext>
            </a:extLst>
          </p:cNvPr>
          <p:cNvSpPr txBox="1">
            <a:spLocks/>
          </p:cNvSpPr>
          <p:nvPr/>
        </p:nvSpPr>
        <p:spPr>
          <a:xfrm>
            <a:off x="0" y="6482673"/>
            <a:ext cx="4140201" cy="206381"/>
          </a:xfrm>
          <a:prstGeom prst="rect">
            <a:avLst/>
          </a:prstGeom>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a:solidFill>
                  <a:schemeClr val="bg1">
                    <a:lumMod val="85000"/>
                  </a:schemeClr>
                </a:solidFill>
                <a:hlinkClick r:id="rId3">
                  <a:extLst>
                    <a:ext uri="{A12FA001-AC4F-418D-AE19-62706E023703}">
                      <ahyp:hlinkClr xmlns:ahyp="http://schemas.microsoft.com/office/drawing/2018/hyperlinkcolor" val="tx"/>
                    </a:ext>
                  </a:extLst>
                </a:hlinkClick>
              </a:rPr>
              <a:t>https://islide-powerpoint.com</a:t>
            </a:r>
            <a:r>
              <a:rPr lang="en-US" altLang="zh-CN">
                <a:solidFill>
                  <a:schemeClr val="bg1">
                    <a:lumMod val="85000"/>
                  </a:schemeClr>
                </a:solidFill>
              </a:rPr>
              <a:t> </a:t>
            </a:r>
            <a:endParaRPr lang="zh-CN" altLang="en-US" dirty="0">
              <a:solidFill>
                <a:schemeClr val="bg1">
                  <a:lumMod val="85000"/>
                </a:schemeClr>
              </a:solidFill>
            </a:endParaRPr>
          </a:p>
        </p:txBody>
      </p:sp>
    </p:spTree>
    <p:extLst>
      <p:ext uri="{BB962C8B-B14F-4D97-AF65-F5344CB8AC3E}">
        <p14:creationId xmlns:p14="http://schemas.microsoft.com/office/powerpoint/2010/main" val="2371597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Use "Title Only" Layout</a:t>
            </a:r>
            <a:endParaRPr lang="zh-CN" altLang="en-US"/>
          </a:p>
        </p:txBody>
      </p:sp>
      <p:sp>
        <p:nvSpPr>
          <p:cNvPr id="3" name="页脚占位符 2"/>
          <p:cNvSpPr>
            <a:spLocks noGrp="1"/>
          </p:cNvSpPr>
          <p:nvPr>
            <p:ph type="ftr" sz="quarter" idx="11"/>
          </p:nvPr>
        </p:nvSpPr>
        <p:spPr>
          <a:xfrm>
            <a:off x="105720" y="6498551"/>
            <a:ext cx="4140201" cy="206381"/>
          </a:xfrm>
        </p:spPr>
        <p:txBody>
          <a:bodyPr/>
          <a:lstStyle/>
          <a:p>
            <a:r>
              <a:rPr lang="en-US" altLang="zh-CN" dirty="0">
                <a:solidFill>
                  <a:schemeClr val="bg1">
                    <a:lumMod val="85000"/>
                  </a:schemeClr>
                </a:solidFill>
                <a:hlinkClick r:id="rId2">
                  <a:extLst>
                    <a:ext uri="{A12FA001-AC4F-418D-AE19-62706E023703}">
                      <ahyp:hlinkClr xmlns:ahyp="http://schemas.microsoft.com/office/drawing/2018/hyperlinkcolor" val="tx"/>
                    </a:ext>
                  </a:extLst>
                </a:hlinkClick>
              </a:rPr>
              <a:t>https://islide-powerpoint.com</a:t>
            </a:r>
            <a:r>
              <a:rPr lang="en-US" altLang="zh-CN" dirty="0">
                <a:solidFill>
                  <a:schemeClr val="bg1">
                    <a:lumMod val="85000"/>
                  </a:schemeClr>
                </a:solidFill>
              </a:rPr>
              <a:t> </a:t>
            </a:r>
            <a:endParaRPr lang="zh-CN" altLang="en-US" dirty="0">
              <a:solidFill>
                <a:schemeClr val="bg1">
                  <a:lumMod val="85000"/>
                </a:schemeClr>
              </a:solidFill>
            </a:endParaRPr>
          </a:p>
        </p:txBody>
      </p:sp>
      <p:sp>
        <p:nvSpPr>
          <p:cNvPr id="4" name="灯片编号占位符 3"/>
          <p:cNvSpPr>
            <a:spLocks noGrp="1"/>
          </p:cNvSpPr>
          <p:nvPr>
            <p:ph type="sldNum" sz="quarter" idx="12"/>
          </p:nvPr>
        </p:nvSpPr>
        <p:spPr/>
        <p:txBody>
          <a:bodyPr/>
          <a:lstStyle/>
          <a:p>
            <a:fld id="{5DD3DB80-B894-403A-B48E-6FDC1A72010E}" type="slidenum">
              <a:rPr lang="zh-CN" altLang="en-US" smtClean="0"/>
              <a:pPr/>
              <a:t>4</a:t>
            </a:fld>
            <a:endParaRPr lang="zh-CN" altLang="en-US"/>
          </a:p>
        </p:txBody>
      </p:sp>
    </p:spTree>
    <p:extLst>
      <p:ext uri="{BB962C8B-B14F-4D97-AF65-F5344CB8AC3E}">
        <p14:creationId xmlns:p14="http://schemas.microsoft.com/office/powerpoint/2010/main" val="3360372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ctrTitle"/>
          </p:nvPr>
        </p:nvSpPr>
        <p:spPr>
          <a:xfrm>
            <a:off x="1944521" y="1082805"/>
            <a:ext cx="5338085" cy="1452254"/>
          </a:xfrm>
        </p:spPr>
        <p:txBody>
          <a:bodyPr>
            <a:normAutofit fontScale="90000"/>
          </a:bodyPr>
          <a:lstStyle/>
          <a:p>
            <a:pPr algn="l"/>
            <a:r>
              <a:rPr lang="en-US" altLang="zh-CN" sz="3600" dirty="0">
                <a:solidFill>
                  <a:schemeClr val="bg1"/>
                </a:solidFill>
              </a:rPr>
              <a:t>Thanks for your attention!</a:t>
            </a:r>
            <a:br>
              <a:rPr lang="en-US" altLang="zh-CN" sz="3600" dirty="0">
                <a:solidFill>
                  <a:schemeClr val="bg1"/>
                </a:solidFill>
              </a:rPr>
            </a:br>
            <a:r>
              <a:rPr lang="en-US" altLang="zh-CN" sz="3600" b="0" dirty="0">
                <a:solidFill>
                  <a:schemeClr val="bg1"/>
                </a:solidFill>
              </a:rPr>
              <a:t>And Your Slogan Here.</a:t>
            </a:r>
            <a:endParaRPr lang="zh-CN" altLang="en-US" sz="3600" dirty="0">
              <a:solidFill>
                <a:schemeClr val="bg1"/>
              </a:solidFill>
            </a:endParaRPr>
          </a:p>
        </p:txBody>
      </p:sp>
      <p:sp>
        <p:nvSpPr>
          <p:cNvPr id="6" name="文本占位符 5"/>
          <p:cNvSpPr>
            <a:spLocks noGrp="1"/>
          </p:cNvSpPr>
          <p:nvPr>
            <p:ph type="body" sz="quarter" idx="17"/>
          </p:nvPr>
        </p:nvSpPr>
        <p:spPr>
          <a:xfrm>
            <a:off x="1944521" y="2959963"/>
            <a:ext cx="4127502" cy="310871"/>
          </a:xfrm>
        </p:spPr>
        <p:txBody>
          <a:bodyPr>
            <a:normAutofit lnSpcReduction="10000"/>
          </a:bodyPr>
          <a:lstStyle/>
          <a:p>
            <a:pPr algn="l"/>
            <a:r>
              <a:rPr lang="en-US" altLang="zh-CN" dirty="0">
                <a:solidFill>
                  <a:schemeClr val="bg1"/>
                </a:solidFill>
              </a:rPr>
              <a:t>Silvia van de Berg / Marketing Manager</a:t>
            </a:r>
          </a:p>
        </p:txBody>
      </p:sp>
      <p:sp>
        <p:nvSpPr>
          <p:cNvPr id="7" name="文本占位符 6"/>
          <p:cNvSpPr>
            <a:spLocks noGrp="1"/>
          </p:cNvSpPr>
          <p:nvPr>
            <p:ph type="body" sz="quarter" idx="18"/>
          </p:nvPr>
        </p:nvSpPr>
        <p:spPr>
          <a:xfrm>
            <a:off x="1944521" y="3275597"/>
            <a:ext cx="4127502" cy="310871"/>
          </a:xfrm>
        </p:spPr>
        <p:txBody>
          <a:bodyPr>
            <a:normAutofit lnSpcReduction="10000"/>
          </a:bodyPr>
          <a:lstStyle/>
          <a:p>
            <a:pPr algn="l"/>
            <a:r>
              <a:rPr lang="en-US" altLang="zh-CN" dirty="0">
                <a:solidFill>
                  <a:schemeClr val="bg1"/>
                </a:solidFill>
                <a:hlinkClick r:id="rId3"/>
              </a:rPr>
              <a:t>https://islide-powerpoint.com</a:t>
            </a:r>
            <a:r>
              <a:rPr lang="en-US" altLang="zh-CN" dirty="0">
                <a:solidFill>
                  <a:schemeClr val="bg1"/>
                </a:solidFill>
              </a:rPr>
              <a:t> </a:t>
            </a:r>
            <a:endParaRPr lang="en-US" altLang="en-US" dirty="0">
              <a:solidFill>
                <a:schemeClr val="bg1"/>
              </a:solidFill>
            </a:endParaRPr>
          </a:p>
        </p:txBody>
      </p:sp>
      <p:sp>
        <p:nvSpPr>
          <p:cNvPr id="8" name="Freeform 243">
            <a:extLst>
              <a:ext uri="{FF2B5EF4-FFF2-40B4-BE49-F238E27FC236}">
                <a16:creationId xmlns:a16="http://schemas.microsoft.com/office/drawing/2014/main" id="{1D5F8B32-BA6B-4864-BF6D-9E1CEE4F95D4}"/>
              </a:ext>
            </a:extLst>
          </p:cNvPr>
          <p:cNvSpPr/>
          <p:nvPr/>
        </p:nvSpPr>
        <p:spPr>
          <a:xfrm>
            <a:off x="941387" y="1722438"/>
            <a:ext cx="554038" cy="554038"/>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75" y="0"/>
                  <a:pt x="0" y="4875"/>
                  <a:pt x="0" y="10800"/>
                </a:cubicBezTo>
                <a:cubicBezTo>
                  <a:pt x="0" y="16800"/>
                  <a:pt x="4875" y="21600"/>
                  <a:pt x="10800" y="21600"/>
                </a:cubicBezTo>
                <a:cubicBezTo>
                  <a:pt x="16800" y="21600"/>
                  <a:pt x="21600" y="16800"/>
                  <a:pt x="21600" y="10800"/>
                </a:cubicBezTo>
                <a:cubicBezTo>
                  <a:pt x="21600" y="4875"/>
                  <a:pt x="16800" y="0"/>
                  <a:pt x="10800" y="0"/>
                </a:cubicBezTo>
                <a:close/>
                <a:moveTo>
                  <a:pt x="19800" y="10800"/>
                </a:moveTo>
                <a:cubicBezTo>
                  <a:pt x="19800" y="15750"/>
                  <a:pt x="15825" y="19800"/>
                  <a:pt x="10800" y="19800"/>
                </a:cubicBezTo>
                <a:cubicBezTo>
                  <a:pt x="5850" y="19800"/>
                  <a:pt x="1800" y="15750"/>
                  <a:pt x="1800" y="10800"/>
                </a:cubicBezTo>
                <a:cubicBezTo>
                  <a:pt x="1800" y="5850"/>
                  <a:pt x="5850" y="1800"/>
                  <a:pt x="10800" y="1800"/>
                </a:cubicBezTo>
                <a:cubicBezTo>
                  <a:pt x="10800" y="10800"/>
                  <a:pt x="10800" y="10800"/>
                  <a:pt x="10800" y="10800"/>
                </a:cubicBezTo>
                <a:cubicBezTo>
                  <a:pt x="19800" y="10800"/>
                  <a:pt x="19800" y="10800"/>
                  <a:pt x="19800" y="10800"/>
                </a:cubicBezTo>
                <a:close/>
              </a:path>
            </a:pathLst>
          </a:custGeom>
          <a:solidFill>
            <a:srgbClr val="FFFFFF"/>
          </a:solidFill>
          <a:ln w="12700">
            <a:miter lim="400000"/>
          </a:ln>
        </p:spPr>
        <p:txBody>
          <a:bodyPr lIns="45719" rIns="45719"/>
          <a:lstStyle/>
          <a:p>
            <a:endParaRPr/>
          </a:p>
        </p:txBody>
      </p:sp>
    </p:spTree>
    <p:extLst>
      <p:ext uri="{BB962C8B-B14F-4D97-AF65-F5344CB8AC3E}">
        <p14:creationId xmlns:p14="http://schemas.microsoft.com/office/powerpoint/2010/main" val="1259043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6" name="组合 15"/>
          <p:cNvGrpSpPr/>
          <p:nvPr/>
        </p:nvGrpSpPr>
        <p:grpSpPr>
          <a:xfrm>
            <a:off x="1022814" y="2128462"/>
            <a:ext cx="4460537" cy="691252"/>
            <a:chOff x="1101012" y="2911151"/>
            <a:chExt cx="9573211" cy="1483567"/>
          </a:xfrm>
        </p:grpSpPr>
        <p:sp>
          <p:nvSpPr>
            <p:cNvPr id="2" name="椭圆 1"/>
            <p:cNvSpPr/>
            <p:nvPr/>
          </p:nvSpPr>
          <p:spPr>
            <a:xfrm>
              <a:off x="5551715" y="3069771"/>
              <a:ext cx="643813" cy="64381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7" name="椭圆 6"/>
            <p:cNvSpPr/>
            <p:nvPr/>
          </p:nvSpPr>
          <p:spPr>
            <a:xfrm>
              <a:off x="6447454" y="3069771"/>
              <a:ext cx="643813" cy="64381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8" name="椭圆 7"/>
            <p:cNvSpPr/>
            <p:nvPr/>
          </p:nvSpPr>
          <p:spPr>
            <a:xfrm>
              <a:off x="7343193" y="3069771"/>
              <a:ext cx="643813" cy="64381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9" name="椭圆 8"/>
            <p:cNvSpPr/>
            <p:nvPr/>
          </p:nvSpPr>
          <p:spPr>
            <a:xfrm>
              <a:off x="8238932" y="3069771"/>
              <a:ext cx="643813" cy="64381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0" name="椭圆 9"/>
            <p:cNvSpPr/>
            <p:nvPr/>
          </p:nvSpPr>
          <p:spPr>
            <a:xfrm>
              <a:off x="9134671" y="3069771"/>
              <a:ext cx="643813" cy="64381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1" name="椭圆 10"/>
            <p:cNvSpPr/>
            <p:nvPr/>
          </p:nvSpPr>
          <p:spPr>
            <a:xfrm>
              <a:off x="10030410" y="3069771"/>
              <a:ext cx="643813" cy="64381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2" name="椭圆 11"/>
            <p:cNvSpPr/>
            <p:nvPr/>
          </p:nvSpPr>
          <p:spPr>
            <a:xfrm>
              <a:off x="1101012" y="3069771"/>
              <a:ext cx="643813" cy="643813"/>
            </a:xfrm>
            <a:prstGeom prst="ellipse">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3" name="椭圆 12"/>
            <p:cNvSpPr/>
            <p:nvPr/>
          </p:nvSpPr>
          <p:spPr>
            <a:xfrm>
              <a:off x="1996751" y="3069771"/>
              <a:ext cx="643813" cy="64381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4" name="椭圆 13"/>
            <p:cNvSpPr/>
            <p:nvPr/>
          </p:nvSpPr>
          <p:spPr>
            <a:xfrm>
              <a:off x="2892490" y="3069771"/>
              <a:ext cx="643813" cy="64381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sp>
          <p:nvSpPr>
            <p:cNvPr id="15" name="椭圆 14"/>
            <p:cNvSpPr/>
            <p:nvPr/>
          </p:nvSpPr>
          <p:spPr>
            <a:xfrm>
              <a:off x="3788229" y="3069771"/>
              <a:ext cx="643813" cy="643813"/>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p>
          </p:txBody>
        </p:sp>
        <p:cxnSp>
          <p:nvCxnSpPr>
            <p:cNvPr id="4" name="直接连接符 3"/>
            <p:cNvCxnSpPr/>
            <p:nvPr/>
          </p:nvCxnSpPr>
          <p:spPr>
            <a:xfrm>
              <a:off x="4982546" y="2911151"/>
              <a:ext cx="0" cy="1483567"/>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
        <p:nvSpPr>
          <p:cNvPr id="18" name="文本框 17"/>
          <p:cNvSpPr txBox="1"/>
          <p:nvPr/>
        </p:nvSpPr>
        <p:spPr>
          <a:xfrm>
            <a:off x="660400" y="1512849"/>
            <a:ext cx="5852173" cy="276999"/>
          </a:xfrm>
          <a:prstGeom prst="rect">
            <a:avLst/>
          </a:prstGeom>
          <a:noFill/>
        </p:spPr>
        <p:txBody>
          <a:bodyPr wrap="square" rtlCol="0">
            <a:spAutoFit/>
          </a:bodyPr>
          <a:lstStyle/>
          <a:p>
            <a:r>
              <a:rPr lang="en-US" altLang="zh-CN" sz="1200" dirty="0"/>
              <a:t>THEME COLORS</a:t>
            </a:r>
            <a:endParaRPr lang="zh-CN" altLang="en-US" sz="1200" dirty="0"/>
          </a:p>
        </p:txBody>
      </p:sp>
      <p:cxnSp>
        <p:nvCxnSpPr>
          <p:cNvPr id="20" name="直接连接符 19"/>
          <p:cNvCxnSpPr/>
          <p:nvPr/>
        </p:nvCxnSpPr>
        <p:spPr>
          <a:xfrm>
            <a:off x="669931" y="1843079"/>
            <a:ext cx="5852175" cy="0"/>
          </a:xfrm>
          <a:prstGeom prst="line">
            <a:avLst/>
          </a:prstGeom>
          <a:ln>
            <a:solidFill>
              <a:srgbClr val="BFBFBF"/>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669929" y="2689501"/>
            <a:ext cx="2161443" cy="215444"/>
          </a:xfrm>
          <a:prstGeom prst="rect">
            <a:avLst/>
          </a:prstGeom>
          <a:noFill/>
        </p:spPr>
        <p:txBody>
          <a:bodyPr wrap="square" rtlCol="0">
            <a:spAutoFit/>
          </a:bodyPr>
          <a:lstStyle>
            <a:defPPr>
              <a:defRPr lang="zh-CN"/>
            </a:defPPr>
            <a:lvl1pPr algn="ctr">
              <a:defRPr sz="800"/>
            </a:lvl1pPr>
          </a:lstStyle>
          <a:p>
            <a:r>
              <a:rPr lang="en-US" altLang="zh-CN" dirty="0"/>
              <a:t>Text/Background</a:t>
            </a:r>
            <a:endParaRPr lang="zh-CN" altLang="en-US" dirty="0"/>
          </a:p>
        </p:txBody>
      </p:sp>
      <p:sp>
        <p:nvSpPr>
          <p:cNvPr id="22" name="文本框 21"/>
          <p:cNvSpPr txBox="1"/>
          <p:nvPr/>
        </p:nvSpPr>
        <p:spPr>
          <a:xfrm>
            <a:off x="2841871" y="2689501"/>
            <a:ext cx="2876627" cy="215444"/>
          </a:xfrm>
          <a:prstGeom prst="rect">
            <a:avLst/>
          </a:prstGeom>
          <a:noFill/>
        </p:spPr>
        <p:txBody>
          <a:bodyPr wrap="square" rtlCol="0">
            <a:spAutoFit/>
          </a:bodyPr>
          <a:lstStyle/>
          <a:p>
            <a:pPr algn="ctr"/>
            <a:r>
              <a:rPr lang="en-US" altLang="zh-CN" sz="800" dirty="0"/>
              <a:t>Fill Colors</a:t>
            </a:r>
            <a:endParaRPr lang="zh-CN" altLang="en-US" sz="800" dirty="0"/>
          </a:p>
        </p:txBody>
      </p:sp>
      <p:sp>
        <p:nvSpPr>
          <p:cNvPr id="25" name="文本框 24"/>
          <p:cNvSpPr txBox="1"/>
          <p:nvPr/>
        </p:nvSpPr>
        <p:spPr>
          <a:xfrm>
            <a:off x="660400" y="3943133"/>
            <a:ext cx="5852173" cy="276999"/>
          </a:xfrm>
          <a:prstGeom prst="rect">
            <a:avLst/>
          </a:prstGeom>
          <a:noFill/>
        </p:spPr>
        <p:txBody>
          <a:bodyPr wrap="square" rtlCol="0">
            <a:spAutoFit/>
          </a:bodyPr>
          <a:lstStyle/>
          <a:p>
            <a:r>
              <a:rPr lang="en-US" altLang="zh-CN" sz="1200" dirty="0"/>
              <a:t>THEME FONTS</a:t>
            </a:r>
            <a:endParaRPr lang="zh-CN" altLang="en-US" sz="1200" dirty="0"/>
          </a:p>
        </p:txBody>
      </p:sp>
      <p:cxnSp>
        <p:nvCxnSpPr>
          <p:cNvPr id="26" name="直接连接符 25"/>
          <p:cNvCxnSpPr/>
          <p:nvPr/>
        </p:nvCxnSpPr>
        <p:spPr>
          <a:xfrm>
            <a:off x="669931" y="4273363"/>
            <a:ext cx="5852175" cy="0"/>
          </a:xfrm>
          <a:prstGeom prst="line">
            <a:avLst/>
          </a:prstGeom>
          <a:ln>
            <a:solidFill>
              <a:srgbClr val="BFBFBF"/>
            </a:solidFill>
          </a:ln>
        </p:spPr>
        <p:style>
          <a:lnRef idx="1">
            <a:schemeClr val="accent1"/>
          </a:lnRef>
          <a:fillRef idx="0">
            <a:schemeClr val="accent1"/>
          </a:fillRef>
          <a:effectRef idx="0">
            <a:schemeClr val="accent1"/>
          </a:effectRef>
          <a:fontRef idx="minor">
            <a:schemeClr val="tx1"/>
          </a:fontRef>
        </p:style>
      </p:cxnSp>
      <p:sp>
        <p:nvSpPr>
          <p:cNvPr id="27" name="矩形 26"/>
          <p:cNvSpPr/>
          <p:nvPr/>
        </p:nvSpPr>
        <p:spPr>
          <a:xfrm>
            <a:off x="660400" y="4407104"/>
            <a:ext cx="5048569" cy="461665"/>
          </a:xfrm>
          <a:prstGeom prst="rect">
            <a:avLst/>
          </a:prstGeom>
          <a:noFill/>
        </p:spPr>
        <p:txBody>
          <a:bodyPr wrap="square" rtlCol="0">
            <a:spAutoFit/>
          </a:bodyPr>
          <a:lstStyle/>
          <a:p>
            <a:r>
              <a:rPr lang="en-US" altLang="zh-CN" sz="800" dirty="0"/>
              <a:t>East Asian Font: Microsoft </a:t>
            </a:r>
            <a:r>
              <a:rPr lang="en-US" altLang="zh-CN" sz="800" dirty="0" err="1"/>
              <a:t>YaHei</a:t>
            </a:r>
            <a:endParaRPr lang="en-US" altLang="zh-CN" sz="800" dirty="0"/>
          </a:p>
          <a:p>
            <a:endParaRPr lang="en-US" altLang="zh-CN" sz="800" dirty="0"/>
          </a:p>
          <a:p>
            <a:r>
              <a:rPr lang="en-US" altLang="zh-CN" sz="800" dirty="0"/>
              <a:t>Arial  Latin Font: Arial</a:t>
            </a:r>
            <a:endParaRPr lang="zh-CN" altLang="en-US" sz="800" dirty="0"/>
          </a:p>
        </p:txBody>
      </p:sp>
      <p:sp>
        <p:nvSpPr>
          <p:cNvPr id="32" name="文本框 31"/>
          <p:cNvSpPr txBox="1"/>
          <p:nvPr/>
        </p:nvSpPr>
        <p:spPr>
          <a:xfrm>
            <a:off x="6959600" y="1512850"/>
            <a:ext cx="4559300" cy="276999"/>
          </a:xfrm>
          <a:prstGeom prst="rect">
            <a:avLst/>
          </a:prstGeom>
          <a:noFill/>
        </p:spPr>
        <p:txBody>
          <a:bodyPr wrap="square" rtlCol="0">
            <a:spAutoFit/>
          </a:bodyPr>
          <a:lstStyle/>
          <a:p>
            <a:r>
              <a:rPr lang="en-US" altLang="zh-CN" sz="1200" dirty="0"/>
              <a:t>GUIDELINES (Office 2016 and later)</a:t>
            </a:r>
            <a:endParaRPr lang="zh-CN" altLang="en-US" sz="1200" dirty="0"/>
          </a:p>
        </p:txBody>
      </p:sp>
      <p:cxnSp>
        <p:nvCxnSpPr>
          <p:cNvPr id="33" name="直接连接符 32"/>
          <p:cNvCxnSpPr/>
          <p:nvPr/>
        </p:nvCxnSpPr>
        <p:spPr>
          <a:xfrm>
            <a:off x="6959600" y="1843079"/>
            <a:ext cx="4559300" cy="0"/>
          </a:xfrm>
          <a:prstGeom prst="line">
            <a:avLst/>
          </a:prstGeom>
          <a:ln>
            <a:solidFill>
              <a:srgbClr val="BFBFBF"/>
            </a:solidFill>
          </a:ln>
        </p:spPr>
        <p:style>
          <a:lnRef idx="1">
            <a:schemeClr val="accent1"/>
          </a:lnRef>
          <a:fillRef idx="0">
            <a:schemeClr val="accent1"/>
          </a:fillRef>
          <a:effectRef idx="0">
            <a:schemeClr val="accent1"/>
          </a:effectRef>
          <a:fontRef idx="minor">
            <a:schemeClr val="tx1"/>
          </a:fontRef>
        </p:style>
      </p:cxnSp>
      <p:grpSp>
        <p:nvGrpSpPr>
          <p:cNvPr id="17" name="组合 16">
            <a:extLst>
              <a:ext uri="{FF2B5EF4-FFF2-40B4-BE49-F238E27FC236}">
                <a16:creationId xmlns:a16="http://schemas.microsoft.com/office/drawing/2014/main" id="{28681F2F-E8A9-44CF-AC1F-76EC4E7757F0}"/>
              </a:ext>
            </a:extLst>
          </p:cNvPr>
          <p:cNvGrpSpPr/>
          <p:nvPr/>
        </p:nvGrpSpPr>
        <p:grpSpPr>
          <a:xfrm>
            <a:off x="6959600" y="2103062"/>
            <a:ext cx="4559300" cy="2807437"/>
            <a:chOff x="7069136" y="2204131"/>
            <a:chExt cx="4449763" cy="2731768"/>
          </a:xfrm>
        </p:grpSpPr>
        <p:sp>
          <p:nvSpPr>
            <p:cNvPr id="35" name="矩形 34"/>
            <p:cNvSpPr/>
            <p:nvPr/>
          </p:nvSpPr>
          <p:spPr>
            <a:xfrm>
              <a:off x="7069136" y="2240063"/>
              <a:ext cx="4449763" cy="2502992"/>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cxnSp>
          <p:nvCxnSpPr>
            <p:cNvPr id="37" name="直接连接符 36"/>
            <p:cNvCxnSpPr/>
            <p:nvPr/>
          </p:nvCxnSpPr>
          <p:spPr>
            <a:xfrm>
              <a:off x="7332272" y="2204131"/>
              <a:ext cx="0" cy="2731768"/>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11279121" y="2204131"/>
              <a:ext cx="0" cy="2731768"/>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7069136" y="2667250"/>
              <a:ext cx="4449763"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7069136" y="2746566"/>
              <a:ext cx="4449763"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7069136" y="4443013"/>
              <a:ext cx="4449763"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7069136" y="4517658"/>
              <a:ext cx="4449763"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7332271" y="2741895"/>
              <a:ext cx="3946849" cy="1701118"/>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47" name="矩形 46"/>
          <p:cNvSpPr/>
          <p:nvPr/>
        </p:nvSpPr>
        <p:spPr>
          <a:xfrm>
            <a:off x="6959600" y="4822368"/>
            <a:ext cx="4559300" cy="338554"/>
          </a:xfrm>
          <a:prstGeom prst="rect">
            <a:avLst/>
          </a:prstGeom>
          <a:noFill/>
        </p:spPr>
        <p:txBody>
          <a:bodyPr wrap="square" rtlCol="0">
            <a:spAutoFit/>
          </a:bodyPr>
          <a:lstStyle/>
          <a:p>
            <a:r>
              <a:rPr lang="en-US" altLang="zh-CN" sz="800" dirty="0"/>
              <a:t>Press Alt + F9 to</a:t>
            </a:r>
            <a:r>
              <a:rPr lang="zh-CN" altLang="en-US" sz="800" dirty="0"/>
              <a:t> </a:t>
            </a:r>
            <a:r>
              <a:rPr lang="en-US" altLang="zh-CN" sz="800" dirty="0"/>
              <a:t>show/hide guides</a:t>
            </a:r>
          </a:p>
          <a:p>
            <a:endParaRPr lang="zh-CN" altLang="en-US" sz="800" dirty="0"/>
          </a:p>
        </p:txBody>
      </p:sp>
      <p:sp>
        <p:nvSpPr>
          <p:cNvPr id="39" name="文本框 38"/>
          <p:cNvSpPr txBox="1"/>
          <p:nvPr/>
        </p:nvSpPr>
        <p:spPr>
          <a:xfrm>
            <a:off x="660400" y="3104927"/>
            <a:ext cx="5852173"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zh-CN"/>
            </a:defPPr>
            <a:lvl1pPr>
              <a:defRPr sz="1200">
                <a:solidFill>
                  <a:schemeClr val="tx1">
                    <a:lumMod val="50000"/>
                    <a:lumOff val="50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800" dirty="0">
                <a:solidFill>
                  <a:srgbClr val="2F2F2F"/>
                </a:solidFill>
              </a:rPr>
              <a:t>More color schemes are optional in iSlide Color Library. Just click to apply</a:t>
            </a:r>
            <a:endParaRPr lang="zh-CN" altLang="en-US" sz="800" dirty="0">
              <a:solidFill>
                <a:srgbClr val="2F2F2F"/>
              </a:solidFill>
            </a:endParaRPr>
          </a:p>
        </p:txBody>
      </p:sp>
      <p:sp>
        <p:nvSpPr>
          <p:cNvPr id="44" name="文本框 43"/>
          <p:cNvSpPr txBox="1"/>
          <p:nvPr/>
        </p:nvSpPr>
        <p:spPr>
          <a:xfrm>
            <a:off x="660400" y="5304245"/>
            <a:ext cx="5852173"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zh-CN"/>
            </a:defPPr>
            <a:lvl1pPr>
              <a:defRPr sz="1200">
                <a:solidFill>
                  <a:schemeClr val="tx1">
                    <a:lumMod val="50000"/>
                    <a:lumOff val="50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sz="800" dirty="0">
                <a:solidFill>
                  <a:srgbClr val="2F2F2F"/>
                </a:solidFill>
              </a:rPr>
              <a:t>To change theme fonts, you can click Design &gt; Variants &gt; Fonts, or use “Uniform Fonts” feature of iSlide</a:t>
            </a:r>
            <a:endParaRPr lang="zh-CN" altLang="en-US" sz="800" dirty="0">
              <a:solidFill>
                <a:srgbClr val="2F2F2F"/>
              </a:solidFill>
            </a:endParaRPr>
          </a:p>
        </p:txBody>
      </p:sp>
      <p:sp>
        <p:nvSpPr>
          <p:cNvPr id="6" name="Rectangle 5">
            <a:extLst>
              <a:ext uri="{FF2B5EF4-FFF2-40B4-BE49-F238E27FC236}">
                <a16:creationId xmlns:a16="http://schemas.microsoft.com/office/drawing/2014/main" id="{821214C4-3D8B-473D-9D9C-F2F23FBFB600}"/>
              </a:ext>
            </a:extLst>
          </p:cNvPr>
          <p:cNvSpPr/>
          <p:nvPr/>
        </p:nvSpPr>
        <p:spPr>
          <a:xfrm>
            <a:off x="6959599" y="5304244"/>
            <a:ext cx="4559300" cy="400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altLang="zh-CN" sz="800" dirty="0">
                <a:solidFill>
                  <a:srgbClr val="2F2F2F"/>
                </a:solidFill>
              </a:rPr>
              <a:t>Use the iSlide “Uniform Guides” feature to edit and apply more preset guides</a:t>
            </a:r>
          </a:p>
        </p:txBody>
      </p:sp>
      <p:sp>
        <p:nvSpPr>
          <p:cNvPr id="48" name="标题 1">
            <a:extLst>
              <a:ext uri="{FF2B5EF4-FFF2-40B4-BE49-F238E27FC236}">
                <a16:creationId xmlns:a16="http://schemas.microsoft.com/office/drawing/2014/main" id="{A063C456-63D9-49D6-A680-AB5AA5CB4C15}"/>
              </a:ext>
            </a:extLst>
          </p:cNvPr>
          <p:cNvSpPr txBox="1">
            <a:spLocks/>
          </p:cNvSpPr>
          <p:nvPr/>
        </p:nvSpPr>
        <p:spPr>
          <a:xfrm>
            <a:off x="660400" y="-1"/>
            <a:ext cx="10858500" cy="1028700"/>
          </a:xfrm>
          <a:prstGeom prst="rect">
            <a:avLst/>
          </a:prstGeom>
        </p:spPr>
        <p:txBody>
          <a:bodyPr vert="horz" lIns="91440" tIns="45720" rIns="91440" bIns="45720" rtlCol="0" anchor="b">
            <a:normAutofit/>
          </a:bodyPr>
          <a:lstStyle>
            <a:lvl1pPr algn="l" defTabSz="914377"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en-US" altLang="zh-CN" sz="2800" b="1" dirty="0"/>
              <a:t>Design Criteria</a:t>
            </a:r>
            <a:endParaRPr lang="zh-CN" altLang="en-US" sz="2800" b="1" dirty="0"/>
          </a:p>
        </p:txBody>
      </p:sp>
      <p:sp>
        <p:nvSpPr>
          <p:cNvPr id="51" name="矩形 50">
            <a:extLst>
              <a:ext uri="{FF2B5EF4-FFF2-40B4-BE49-F238E27FC236}">
                <a16:creationId xmlns:a16="http://schemas.microsoft.com/office/drawing/2014/main" id="{DB6B50C1-7119-4649-A59E-12A0D311364C}"/>
              </a:ext>
            </a:extLst>
          </p:cNvPr>
          <p:cNvSpPr/>
          <p:nvPr/>
        </p:nvSpPr>
        <p:spPr>
          <a:xfrm>
            <a:off x="8978025" y="128575"/>
            <a:ext cx="2540875" cy="771556"/>
          </a:xfrm>
          <a:prstGeom prst="rect">
            <a:avLst/>
          </a:prstGeom>
          <a:solidFill>
            <a:srgbClr val="F73434"/>
          </a:solidFill>
          <a:ln w="12700">
            <a:noFill/>
            <a:prstDash val="sysDash"/>
          </a:ln>
        </p:spPr>
        <p:txBody>
          <a:bodyPr wrap="square" lIns="91440" tIns="91440" rIns="91440" bIns="91440" rtlCol="0" anchor="ctr">
            <a:noAutofit/>
          </a:bodyPr>
          <a:lstStyle/>
          <a:p>
            <a:pPr>
              <a:lnSpc>
                <a:spcPct val="120000"/>
              </a:lnSpc>
            </a:pPr>
            <a:r>
              <a:rPr lang="en-US" altLang="zh-CN" sz="800" b="1" dirty="0">
                <a:solidFill>
                  <a:schemeClr val="bg1"/>
                </a:solidFill>
              </a:rPr>
              <a:t>Note:</a:t>
            </a:r>
          </a:p>
          <a:p>
            <a:pPr>
              <a:lnSpc>
                <a:spcPct val="120000"/>
              </a:lnSpc>
            </a:pPr>
            <a:endParaRPr lang="zh-CN" altLang="en-US" sz="800" dirty="0">
              <a:solidFill>
                <a:schemeClr val="bg1"/>
              </a:solidFill>
            </a:endParaRPr>
          </a:p>
          <a:p>
            <a:pPr>
              <a:lnSpc>
                <a:spcPct val="120000"/>
              </a:lnSpc>
            </a:pPr>
            <a:r>
              <a:rPr lang="en-US" altLang="zh-CN" sz="800" dirty="0">
                <a:solidFill>
                  <a:schemeClr val="bg1"/>
                </a:solidFill>
              </a:rPr>
              <a:t>This slide is an instruction. Please delete this slide before using it for presentation.</a:t>
            </a:r>
          </a:p>
        </p:txBody>
      </p:sp>
      <p:pic>
        <p:nvPicPr>
          <p:cNvPr id="3" name="Picture 2">
            <a:extLst>
              <a:ext uri="{FF2B5EF4-FFF2-40B4-BE49-F238E27FC236}">
                <a16:creationId xmlns:a16="http://schemas.microsoft.com/office/drawing/2014/main" id="{A328DFBD-7FCD-423C-B699-BC6B17C0A5C2}"/>
              </a:ext>
            </a:extLst>
          </p:cNvPr>
          <p:cNvPicPr>
            <a:picLocks noChangeAspect="1"/>
          </p:cNvPicPr>
          <p:nvPr/>
        </p:nvPicPr>
        <p:blipFill>
          <a:blip r:embed="rId2"/>
          <a:stretch>
            <a:fillRect/>
          </a:stretch>
        </p:blipFill>
        <p:spPr>
          <a:xfrm>
            <a:off x="0" y="6569523"/>
            <a:ext cx="4145639" cy="268247"/>
          </a:xfrm>
          <a:prstGeom prst="rect">
            <a:avLst/>
          </a:prstGeom>
        </p:spPr>
      </p:pic>
    </p:spTree>
    <p:extLst>
      <p:ext uri="{BB962C8B-B14F-4D97-AF65-F5344CB8AC3E}">
        <p14:creationId xmlns:p14="http://schemas.microsoft.com/office/powerpoint/2010/main" val="545778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 name="副标题 9">
            <a:extLst>
              <a:ext uri="{FF2B5EF4-FFF2-40B4-BE49-F238E27FC236}">
                <a16:creationId xmlns:a16="http://schemas.microsoft.com/office/drawing/2014/main" id="{3B488FCE-2B18-46FF-9521-112BCCFC4FDA}"/>
              </a:ext>
            </a:extLst>
          </p:cNvPr>
          <p:cNvSpPr txBox="1">
            <a:spLocks/>
          </p:cNvSpPr>
          <p:nvPr/>
        </p:nvSpPr>
        <p:spPr>
          <a:xfrm>
            <a:off x="660400" y="5074963"/>
            <a:ext cx="10858500" cy="706715"/>
          </a:xfrm>
          <a:prstGeom prst="rect">
            <a:avLst/>
          </a:prstGeom>
        </p:spPr>
        <p:txBody>
          <a:bodyPr vert="horz" lIns="91440" tIns="45720" rIns="91440" bIns="45720" rtlCol="0" anchor="t">
            <a:noAutofit/>
          </a:bodyPr>
          <a:lstStyle>
            <a:lvl1pPr marL="0" indent="0" algn="ctr" defTabSz="914354" rtl="0" eaLnBrk="1" latinLnBrk="0" hangingPunct="1">
              <a:lnSpc>
                <a:spcPct val="100000"/>
              </a:lnSpc>
              <a:spcBef>
                <a:spcPts val="0"/>
              </a:spcBef>
              <a:buFont typeface="Arial" panose="020B0604020202020204" pitchFamily="34" charset="0"/>
              <a:buNone/>
              <a:defRPr sz="800" kern="1200">
                <a:solidFill>
                  <a:schemeClr val="bg1"/>
                </a:solidFill>
                <a:latin typeface="+mn-lt"/>
                <a:ea typeface="+mn-ea"/>
                <a:cs typeface="+mn-cs"/>
              </a:defRPr>
            </a:lvl1pPr>
            <a:lvl2pPr marL="457178" indent="0" algn="ctr" defTabSz="914354"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354" indent="0" algn="ctr" defTabSz="914354"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532" indent="0" algn="ctr" defTabSz="914354"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709" indent="0" algn="ctr" defTabSz="914354"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5886" indent="0" algn="ctr" defTabSz="914354"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062" indent="0" algn="ctr" defTabSz="914354"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240" indent="0" algn="ctr" defTabSz="914354"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418" indent="0" algn="ctr" defTabSz="914354"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defTabSz="914332">
              <a:defRPr/>
            </a:pPr>
            <a:r>
              <a:rPr lang="en-US" altLang="zh-CN" sz="1200" dirty="0">
                <a:solidFill>
                  <a:srgbClr val="2F2F2F"/>
                </a:solidFill>
                <a:latin typeface="Arial"/>
                <a:ea typeface="微软雅黑"/>
              </a:rPr>
              <a:t>Download it for free</a:t>
            </a:r>
          </a:p>
          <a:p>
            <a:pPr algn="l" defTabSz="914332">
              <a:defRPr/>
            </a:pPr>
            <a:r>
              <a:rPr lang="en-US" altLang="zh-CN" sz="1200" dirty="0">
                <a:solidFill>
                  <a:srgbClr val="FF4715"/>
                </a:solidFill>
                <a:latin typeface="Arial"/>
                <a:ea typeface="微软雅黑"/>
                <a:hlinkClick r:id="rId2"/>
              </a:rPr>
              <a:t>https://islide-powerpoint.com</a:t>
            </a:r>
            <a:r>
              <a:rPr lang="en-US" altLang="zh-CN" sz="1200" dirty="0">
                <a:solidFill>
                  <a:srgbClr val="FF4715"/>
                </a:solidFill>
                <a:latin typeface="Arial"/>
                <a:ea typeface="微软雅黑"/>
              </a:rPr>
              <a:t> </a:t>
            </a:r>
          </a:p>
        </p:txBody>
      </p:sp>
      <p:sp>
        <p:nvSpPr>
          <p:cNvPr id="11" name="文本框 10">
            <a:extLst>
              <a:ext uri="{FF2B5EF4-FFF2-40B4-BE49-F238E27FC236}">
                <a16:creationId xmlns:a16="http://schemas.microsoft.com/office/drawing/2014/main" id="{5D51D968-E05A-4D3F-ABFA-D4B82B79FDF3}"/>
              </a:ext>
            </a:extLst>
          </p:cNvPr>
          <p:cNvSpPr txBox="1"/>
          <p:nvPr/>
        </p:nvSpPr>
        <p:spPr>
          <a:xfrm>
            <a:off x="660400" y="2720424"/>
            <a:ext cx="10858500" cy="1020792"/>
          </a:xfrm>
          <a:prstGeom prst="rect">
            <a:avLst/>
          </a:prstGeom>
          <a:noFill/>
        </p:spPr>
        <p:txBody>
          <a:bodyPr wrap="square">
            <a:spAutoFit/>
          </a:bodyPr>
          <a:lstStyle/>
          <a:p>
            <a:pPr defTabSz="914332">
              <a:lnSpc>
                <a:spcPct val="120000"/>
              </a:lnSpc>
              <a:spcBef>
                <a:spcPct val="0"/>
              </a:spcBef>
              <a:defRPr/>
            </a:pPr>
            <a:r>
              <a:rPr lang="en-US" altLang="zh-CN" sz="3200" b="1" dirty="0">
                <a:solidFill>
                  <a:schemeClr val="tx1">
                    <a:lumMod val="75000"/>
                    <a:lumOff val="25000"/>
                  </a:schemeClr>
                </a:solidFill>
                <a:latin typeface="微软雅黑" panose="020B0503020204020204" pitchFamily="34" charset="-122"/>
                <a:ea typeface="微软雅黑" panose="020B0503020204020204" pitchFamily="34" charset="-122"/>
                <a:cs typeface="Arial" panose="020B0604020202020204" pitchFamily="34" charset="0"/>
              </a:rPr>
              <a:t>The free iSlide add-in saves you 90% </a:t>
            </a:r>
            <a:br>
              <a:rPr lang="en-US" altLang="zh-CN" sz="1200" dirty="0">
                <a:solidFill>
                  <a:srgbClr val="2F2F2F"/>
                </a:solidFill>
                <a:latin typeface="微软雅黑" panose="020B0503020204020204" pitchFamily="34" charset="-122"/>
                <a:ea typeface="微软雅黑" panose="020B0503020204020204" pitchFamily="34" charset="-122"/>
                <a:cs typeface="Arial" panose="020B0604020202020204" pitchFamily="34" charset="0"/>
              </a:rPr>
            </a:br>
            <a:r>
              <a:rPr lang="en-US" altLang="zh-CN" sz="2000" dirty="0">
                <a:solidFill>
                  <a:srgbClr val="2F2F2F"/>
                </a:solidFill>
                <a:latin typeface="微软雅黑" panose="020B0503020204020204" pitchFamily="34" charset="-122"/>
                <a:ea typeface="微软雅黑" panose="020B0503020204020204" pitchFamily="34" charset="-122"/>
                <a:cs typeface="Arial" panose="020B0604020202020204" pitchFamily="34" charset="0"/>
              </a:rPr>
              <a:t>of the time in making a stunning presentation</a:t>
            </a:r>
            <a:endParaRPr lang="en-US" altLang="en-US" sz="2000" dirty="0">
              <a:solidFill>
                <a:srgbClr val="2F2F2F"/>
              </a:solidFill>
              <a:ea typeface="微软雅黑" panose="020B0503020204020204" pitchFamily="34" charset="-122"/>
              <a:cs typeface="Arial" panose="020B0604020202020204" pitchFamily="34" charset="0"/>
            </a:endParaRPr>
          </a:p>
        </p:txBody>
      </p:sp>
      <p:grpSp>
        <p:nvGrpSpPr>
          <p:cNvPr id="6" name="组合 5">
            <a:extLst>
              <a:ext uri="{FF2B5EF4-FFF2-40B4-BE49-F238E27FC236}">
                <a16:creationId xmlns:a16="http://schemas.microsoft.com/office/drawing/2014/main" id="{B20079A2-31CE-44D6-B924-1FF5F075B638}"/>
              </a:ext>
            </a:extLst>
          </p:cNvPr>
          <p:cNvGrpSpPr/>
          <p:nvPr/>
        </p:nvGrpSpPr>
        <p:grpSpPr>
          <a:xfrm>
            <a:off x="5252647" y="0"/>
            <a:ext cx="6939359" cy="6858000"/>
            <a:chOff x="5252643" y="0"/>
            <a:chExt cx="6939358" cy="6858000"/>
          </a:xfrm>
          <a:solidFill>
            <a:srgbClr val="F7F7F7"/>
          </a:solidFill>
        </p:grpSpPr>
        <p:sp>
          <p:nvSpPr>
            <p:cNvPr id="7" name="任意多边形: 形状 6">
              <a:extLst>
                <a:ext uri="{FF2B5EF4-FFF2-40B4-BE49-F238E27FC236}">
                  <a16:creationId xmlns:a16="http://schemas.microsoft.com/office/drawing/2014/main" id="{87027812-39ED-48F2-B846-15AF98F3E812}"/>
                </a:ext>
              </a:extLst>
            </p:cNvPr>
            <p:cNvSpPr>
              <a:spLocks/>
            </p:cNvSpPr>
            <p:nvPr/>
          </p:nvSpPr>
          <p:spPr>
            <a:xfrm rot="19800000">
              <a:off x="7350845" y="2199545"/>
              <a:ext cx="2772000" cy="2772000"/>
            </a:xfrm>
            <a:custGeom>
              <a:avLst/>
              <a:gdLst>
                <a:gd name="connsiteX0" fmla="*/ 786764 w 1905000"/>
                <a:gd name="connsiteY0" fmla="*/ 1857375 h 1866900"/>
                <a:gd name="connsiteX1" fmla="*/ 1116329 w 1905000"/>
                <a:gd name="connsiteY1" fmla="*/ 1857375 h 1866900"/>
                <a:gd name="connsiteX2" fmla="*/ 1047749 w 1905000"/>
                <a:gd name="connsiteY2" fmla="*/ 1866900 h 1866900"/>
                <a:gd name="connsiteX3" fmla="*/ 855344 w 1905000"/>
                <a:gd name="connsiteY3" fmla="*/ 1866900 h 1866900"/>
                <a:gd name="connsiteX4" fmla="*/ 786764 w 1905000"/>
                <a:gd name="connsiteY4" fmla="*/ 1857375 h 1866900"/>
                <a:gd name="connsiteX5" fmla="*/ 614362 w 1905000"/>
                <a:gd name="connsiteY5" fmla="*/ 1809750 h 1866900"/>
                <a:gd name="connsiteX6" fmla="*/ 1290637 w 1905000"/>
                <a:gd name="connsiteY6" fmla="*/ 1809750 h 1866900"/>
                <a:gd name="connsiteX7" fmla="*/ 1263967 w 1905000"/>
                <a:gd name="connsiteY7" fmla="*/ 1819275 h 1866900"/>
                <a:gd name="connsiteX8" fmla="*/ 640079 w 1905000"/>
                <a:gd name="connsiteY8" fmla="*/ 1819275 h 1866900"/>
                <a:gd name="connsiteX9" fmla="*/ 614362 w 1905000"/>
                <a:gd name="connsiteY9" fmla="*/ 1809750 h 1866900"/>
                <a:gd name="connsiteX10" fmla="*/ 509587 w 1905000"/>
                <a:gd name="connsiteY10" fmla="*/ 1762125 h 1866900"/>
                <a:gd name="connsiteX11" fmla="*/ 1396365 w 1905000"/>
                <a:gd name="connsiteY11" fmla="*/ 1762125 h 1866900"/>
                <a:gd name="connsiteX12" fmla="*/ 1377315 w 1905000"/>
                <a:gd name="connsiteY12" fmla="*/ 1771650 h 1866900"/>
                <a:gd name="connsiteX13" fmla="*/ 527685 w 1905000"/>
                <a:gd name="connsiteY13" fmla="*/ 1771650 h 1866900"/>
                <a:gd name="connsiteX14" fmla="*/ 509587 w 1905000"/>
                <a:gd name="connsiteY14" fmla="*/ 1762125 h 1866900"/>
                <a:gd name="connsiteX15" fmla="*/ 428625 w 1905000"/>
                <a:gd name="connsiteY15" fmla="*/ 1714500 h 1866900"/>
                <a:gd name="connsiteX16" fmla="*/ 1478280 w 1905000"/>
                <a:gd name="connsiteY16" fmla="*/ 1714500 h 1866900"/>
                <a:gd name="connsiteX17" fmla="*/ 1463040 w 1905000"/>
                <a:gd name="connsiteY17" fmla="*/ 1724025 h 1866900"/>
                <a:gd name="connsiteX18" fmla="*/ 443865 w 1905000"/>
                <a:gd name="connsiteY18" fmla="*/ 1724025 h 1866900"/>
                <a:gd name="connsiteX19" fmla="*/ 428625 w 1905000"/>
                <a:gd name="connsiteY19" fmla="*/ 1714500 h 1866900"/>
                <a:gd name="connsiteX20" fmla="*/ 362902 w 1905000"/>
                <a:gd name="connsiteY20" fmla="*/ 1666875 h 1866900"/>
                <a:gd name="connsiteX21" fmla="*/ 1544002 w 1905000"/>
                <a:gd name="connsiteY21" fmla="*/ 1666875 h 1866900"/>
                <a:gd name="connsiteX22" fmla="*/ 1531620 w 1905000"/>
                <a:gd name="connsiteY22" fmla="*/ 1676400 h 1866900"/>
                <a:gd name="connsiteX23" fmla="*/ 375285 w 1905000"/>
                <a:gd name="connsiteY23" fmla="*/ 1676400 h 1866900"/>
                <a:gd name="connsiteX24" fmla="*/ 362902 w 1905000"/>
                <a:gd name="connsiteY24" fmla="*/ 1666875 h 1866900"/>
                <a:gd name="connsiteX25" fmla="*/ 306705 w 1905000"/>
                <a:gd name="connsiteY25" fmla="*/ 1619250 h 1866900"/>
                <a:gd name="connsiteX26" fmla="*/ 1599247 w 1905000"/>
                <a:gd name="connsiteY26" fmla="*/ 1619250 h 1866900"/>
                <a:gd name="connsiteX27" fmla="*/ 1588770 w 1905000"/>
                <a:gd name="connsiteY27" fmla="*/ 1628775 h 1866900"/>
                <a:gd name="connsiteX28" fmla="*/ 317182 w 1905000"/>
                <a:gd name="connsiteY28" fmla="*/ 1628775 h 1866900"/>
                <a:gd name="connsiteX29" fmla="*/ 306705 w 1905000"/>
                <a:gd name="connsiteY29" fmla="*/ 1619250 h 1866900"/>
                <a:gd name="connsiteX30" fmla="*/ 258127 w 1905000"/>
                <a:gd name="connsiteY30" fmla="*/ 1571625 h 1866900"/>
                <a:gd name="connsiteX31" fmla="*/ 1646872 w 1905000"/>
                <a:gd name="connsiteY31" fmla="*/ 1571625 h 1866900"/>
                <a:gd name="connsiteX32" fmla="*/ 1637347 w 1905000"/>
                <a:gd name="connsiteY32" fmla="*/ 1581150 h 1866900"/>
                <a:gd name="connsiteX33" fmla="*/ 266699 w 1905000"/>
                <a:gd name="connsiteY33" fmla="*/ 1581150 h 1866900"/>
                <a:gd name="connsiteX34" fmla="*/ 258127 w 1905000"/>
                <a:gd name="connsiteY34" fmla="*/ 1571625 h 1866900"/>
                <a:gd name="connsiteX35" fmla="*/ 216217 w 1905000"/>
                <a:gd name="connsiteY35" fmla="*/ 1524000 h 1866900"/>
                <a:gd name="connsiteX36" fmla="*/ 1687830 w 1905000"/>
                <a:gd name="connsiteY36" fmla="*/ 1524000 h 1866900"/>
                <a:gd name="connsiteX37" fmla="*/ 1680209 w 1905000"/>
                <a:gd name="connsiteY37" fmla="*/ 1533525 h 1866900"/>
                <a:gd name="connsiteX38" fmla="*/ 223837 w 1905000"/>
                <a:gd name="connsiteY38" fmla="*/ 1533525 h 1866900"/>
                <a:gd name="connsiteX39" fmla="*/ 216217 w 1905000"/>
                <a:gd name="connsiteY39" fmla="*/ 1524000 h 1866900"/>
                <a:gd name="connsiteX40" fmla="*/ 180022 w 1905000"/>
                <a:gd name="connsiteY40" fmla="*/ 1476375 h 1866900"/>
                <a:gd name="connsiteX41" fmla="*/ 1724977 w 1905000"/>
                <a:gd name="connsiteY41" fmla="*/ 1476375 h 1866900"/>
                <a:gd name="connsiteX42" fmla="*/ 1718310 w 1905000"/>
                <a:gd name="connsiteY42" fmla="*/ 1485900 h 1866900"/>
                <a:gd name="connsiteX43" fmla="*/ 186690 w 1905000"/>
                <a:gd name="connsiteY43" fmla="*/ 1485900 h 1866900"/>
                <a:gd name="connsiteX44" fmla="*/ 180022 w 1905000"/>
                <a:gd name="connsiteY44" fmla="*/ 1476375 h 1866900"/>
                <a:gd name="connsiteX45" fmla="*/ 147637 w 1905000"/>
                <a:gd name="connsiteY45" fmla="*/ 1428750 h 1866900"/>
                <a:gd name="connsiteX46" fmla="*/ 1756410 w 1905000"/>
                <a:gd name="connsiteY46" fmla="*/ 1428750 h 1866900"/>
                <a:gd name="connsiteX47" fmla="*/ 1750695 w 1905000"/>
                <a:gd name="connsiteY47" fmla="*/ 1438275 h 1866900"/>
                <a:gd name="connsiteX48" fmla="*/ 153352 w 1905000"/>
                <a:gd name="connsiteY48" fmla="*/ 1438275 h 1866900"/>
                <a:gd name="connsiteX49" fmla="*/ 147637 w 1905000"/>
                <a:gd name="connsiteY49" fmla="*/ 1428750 h 1866900"/>
                <a:gd name="connsiteX50" fmla="*/ 119062 w 1905000"/>
                <a:gd name="connsiteY50" fmla="*/ 1381125 h 1866900"/>
                <a:gd name="connsiteX51" fmla="*/ 1785937 w 1905000"/>
                <a:gd name="connsiteY51" fmla="*/ 1381125 h 1866900"/>
                <a:gd name="connsiteX52" fmla="*/ 1780222 w 1905000"/>
                <a:gd name="connsiteY52" fmla="*/ 1390650 h 1866900"/>
                <a:gd name="connsiteX53" fmla="*/ 124777 w 1905000"/>
                <a:gd name="connsiteY53" fmla="*/ 1390650 h 1866900"/>
                <a:gd name="connsiteX54" fmla="*/ 119062 w 1905000"/>
                <a:gd name="connsiteY54" fmla="*/ 1381125 h 1866900"/>
                <a:gd name="connsiteX55" fmla="*/ 95250 w 1905000"/>
                <a:gd name="connsiteY55" fmla="*/ 1333500 h 1866900"/>
                <a:gd name="connsiteX56" fmla="*/ 1810703 w 1905000"/>
                <a:gd name="connsiteY56" fmla="*/ 1333500 h 1866900"/>
                <a:gd name="connsiteX57" fmla="*/ 1805940 w 1905000"/>
                <a:gd name="connsiteY57" fmla="*/ 1343025 h 1866900"/>
                <a:gd name="connsiteX58" fmla="*/ 100013 w 1905000"/>
                <a:gd name="connsiteY58" fmla="*/ 1343025 h 1866900"/>
                <a:gd name="connsiteX59" fmla="*/ 95250 w 1905000"/>
                <a:gd name="connsiteY59" fmla="*/ 1333500 h 1866900"/>
                <a:gd name="connsiteX60" fmla="*/ 73342 w 1905000"/>
                <a:gd name="connsiteY60" fmla="*/ 1285875 h 1866900"/>
                <a:gd name="connsiteX61" fmla="*/ 1830705 w 1905000"/>
                <a:gd name="connsiteY61" fmla="*/ 1285875 h 1866900"/>
                <a:gd name="connsiteX62" fmla="*/ 1826895 w 1905000"/>
                <a:gd name="connsiteY62" fmla="*/ 1295400 h 1866900"/>
                <a:gd name="connsiteX63" fmla="*/ 77152 w 1905000"/>
                <a:gd name="connsiteY63" fmla="*/ 1295400 h 1866900"/>
                <a:gd name="connsiteX64" fmla="*/ 73342 w 1905000"/>
                <a:gd name="connsiteY64" fmla="*/ 1285875 h 1866900"/>
                <a:gd name="connsiteX65" fmla="*/ 55245 w 1905000"/>
                <a:gd name="connsiteY65" fmla="*/ 1238250 h 1866900"/>
                <a:gd name="connsiteX66" fmla="*/ 1850708 w 1905000"/>
                <a:gd name="connsiteY66" fmla="*/ 1238250 h 1866900"/>
                <a:gd name="connsiteX67" fmla="*/ 1846898 w 1905000"/>
                <a:gd name="connsiteY67" fmla="*/ 1247775 h 1866900"/>
                <a:gd name="connsiteX68" fmla="*/ 59055 w 1905000"/>
                <a:gd name="connsiteY68" fmla="*/ 1247775 h 1866900"/>
                <a:gd name="connsiteX69" fmla="*/ 55245 w 1905000"/>
                <a:gd name="connsiteY69" fmla="*/ 1238250 h 1866900"/>
                <a:gd name="connsiteX70" fmla="*/ 40004 w 1905000"/>
                <a:gd name="connsiteY70" fmla="*/ 1190625 h 1866900"/>
                <a:gd name="connsiteX71" fmla="*/ 1865947 w 1905000"/>
                <a:gd name="connsiteY71" fmla="*/ 1190625 h 1866900"/>
                <a:gd name="connsiteX72" fmla="*/ 1863089 w 1905000"/>
                <a:gd name="connsiteY72" fmla="*/ 1200150 h 1866900"/>
                <a:gd name="connsiteX73" fmla="*/ 42862 w 1905000"/>
                <a:gd name="connsiteY73" fmla="*/ 1200150 h 1866900"/>
                <a:gd name="connsiteX74" fmla="*/ 40004 w 1905000"/>
                <a:gd name="connsiteY74" fmla="*/ 1190625 h 1866900"/>
                <a:gd name="connsiteX75" fmla="*/ 26669 w 1905000"/>
                <a:gd name="connsiteY75" fmla="*/ 1143000 h 1866900"/>
                <a:gd name="connsiteX76" fmla="*/ 1878329 w 1905000"/>
                <a:gd name="connsiteY76" fmla="*/ 1143000 h 1866900"/>
                <a:gd name="connsiteX77" fmla="*/ 1876424 w 1905000"/>
                <a:gd name="connsiteY77" fmla="*/ 1152525 h 1866900"/>
                <a:gd name="connsiteX78" fmla="*/ 29526 w 1905000"/>
                <a:gd name="connsiteY78" fmla="*/ 1152525 h 1866900"/>
                <a:gd name="connsiteX79" fmla="*/ 26669 w 1905000"/>
                <a:gd name="connsiteY79" fmla="*/ 1143000 h 1866900"/>
                <a:gd name="connsiteX80" fmla="*/ 16192 w 1905000"/>
                <a:gd name="connsiteY80" fmla="*/ 1095375 h 1866900"/>
                <a:gd name="connsiteX81" fmla="*/ 1888807 w 1905000"/>
                <a:gd name="connsiteY81" fmla="*/ 1095375 h 1866900"/>
                <a:gd name="connsiteX82" fmla="*/ 1886902 w 1905000"/>
                <a:gd name="connsiteY82" fmla="*/ 1104900 h 1866900"/>
                <a:gd name="connsiteX83" fmla="*/ 18097 w 1905000"/>
                <a:gd name="connsiteY83" fmla="*/ 1104900 h 1866900"/>
                <a:gd name="connsiteX84" fmla="*/ 16192 w 1905000"/>
                <a:gd name="connsiteY84" fmla="*/ 1095375 h 1866900"/>
                <a:gd name="connsiteX85" fmla="*/ 8572 w 1905000"/>
                <a:gd name="connsiteY85" fmla="*/ 1047750 h 1866900"/>
                <a:gd name="connsiteX86" fmla="*/ 1896427 w 1905000"/>
                <a:gd name="connsiteY86" fmla="*/ 1047750 h 1866900"/>
                <a:gd name="connsiteX87" fmla="*/ 1895475 w 1905000"/>
                <a:gd name="connsiteY87" fmla="*/ 1057275 h 1866900"/>
                <a:gd name="connsiteX88" fmla="*/ 9525 w 1905000"/>
                <a:gd name="connsiteY88" fmla="*/ 1057275 h 1866900"/>
                <a:gd name="connsiteX89" fmla="*/ 8572 w 1905000"/>
                <a:gd name="connsiteY89" fmla="*/ 1047750 h 1866900"/>
                <a:gd name="connsiteX90" fmla="*/ 3810 w 1905000"/>
                <a:gd name="connsiteY90" fmla="*/ 1000125 h 1866900"/>
                <a:gd name="connsiteX91" fmla="*/ 1902143 w 1905000"/>
                <a:gd name="connsiteY91" fmla="*/ 1000125 h 1866900"/>
                <a:gd name="connsiteX92" fmla="*/ 1901190 w 1905000"/>
                <a:gd name="connsiteY92" fmla="*/ 1009650 h 1866900"/>
                <a:gd name="connsiteX93" fmla="*/ 4762 w 1905000"/>
                <a:gd name="connsiteY93" fmla="*/ 1009650 h 1866900"/>
                <a:gd name="connsiteX94" fmla="*/ 3810 w 1905000"/>
                <a:gd name="connsiteY94" fmla="*/ 1000125 h 1866900"/>
                <a:gd name="connsiteX95" fmla="*/ 952 w 1905000"/>
                <a:gd name="connsiteY95" fmla="*/ 952500 h 1866900"/>
                <a:gd name="connsiteX96" fmla="*/ 1904047 w 1905000"/>
                <a:gd name="connsiteY96" fmla="*/ 952500 h 1866900"/>
                <a:gd name="connsiteX97" fmla="*/ 1904047 w 1905000"/>
                <a:gd name="connsiteY97" fmla="*/ 962025 h 1866900"/>
                <a:gd name="connsiteX98" fmla="*/ 952 w 1905000"/>
                <a:gd name="connsiteY98" fmla="*/ 962025 h 1866900"/>
                <a:gd name="connsiteX99" fmla="*/ 952 w 1905000"/>
                <a:gd name="connsiteY99" fmla="*/ 952500 h 1866900"/>
                <a:gd name="connsiteX100" fmla="*/ 0 w 1905000"/>
                <a:gd name="connsiteY100" fmla="*/ 904875 h 1866900"/>
                <a:gd name="connsiteX101" fmla="*/ 1905000 w 1905000"/>
                <a:gd name="connsiteY101" fmla="*/ 904875 h 1866900"/>
                <a:gd name="connsiteX102" fmla="*/ 1905000 w 1905000"/>
                <a:gd name="connsiteY102" fmla="*/ 914400 h 1866900"/>
                <a:gd name="connsiteX103" fmla="*/ 0 w 1905000"/>
                <a:gd name="connsiteY103" fmla="*/ 914400 h 1866900"/>
                <a:gd name="connsiteX104" fmla="*/ 0 w 1905000"/>
                <a:gd name="connsiteY104" fmla="*/ 904875 h 1866900"/>
                <a:gd name="connsiteX105" fmla="*/ 1905 w 1905000"/>
                <a:gd name="connsiteY105" fmla="*/ 857250 h 1866900"/>
                <a:gd name="connsiteX106" fmla="*/ 1902142 w 1905000"/>
                <a:gd name="connsiteY106" fmla="*/ 857250 h 1866900"/>
                <a:gd name="connsiteX107" fmla="*/ 1903095 w 1905000"/>
                <a:gd name="connsiteY107" fmla="*/ 866775 h 1866900"/>
                <a:gd name="connsiteX108" fmla="*/ 952 w 1905000"/>
                <a:gd name="connsiteY108" fmla="*/ 866775 h 1866900"/>
                <a:gd name="connsiteX109" fmla="*/ 1905 w 1905000"/>
                <a:gd name="connsiteY109" fmla="*/ 857250 h 1866900"/>
                <a:gd name="connsiteX110" fmla="*/ 6667 w 1905000"/>
                <a:gd name="connsiteY110" fmla="*/ 809625 h 1866900"/>
                <a:gd name="connsiteX111" fmla="*/ 1899285 w 1905000"/>
                <a:gd name="connsiteY111" fmla="*/ 809625 h 1866900"/>
                <a:gd name="connsiteX112" fmla="*/ 1900238 w 1905000"/>
                <a:gd name="connsiteY112" fmla="*/ 819150 h 1866900"/>
                <a:gd name="connsiteX113" fmla="*/ 5715 w 1905000"/>
                <a:gd name="connsiteY113" fmla="*/ 819150 h 1866900"/>
                <a:gd name="connsiteX114" fmla="*/ 6667 w 1905000"/>
                <a:gd name="connsiteY114" fmla="*/ 809625 h 1866900"/>
                <a:gd name="connsiteX115" fmla="*/ 13335 w 1905000"/>
                <a:gd name="connsiteY115" fmla="*/ 762000 h 1866900"/>
                <a:gd name="connsiteX116" fmla="*/ 1891665 w 1905000"/>
                <a:gd name="connsiteY116" fmla="*/ 762000 h 1866900"/>
                <a:gd name="connsiteX117" fmla="*/ 1893570 w 1905000"/>
                <a:gd name="connsiteY117" fmla="*/ 771525 h 1866900"/>
                <a:gd name="connsiteX118" fmla="*/ 11430 w 1905000"/>
                <a:gd name="connsiteY118" fmla="*/ 771525 h 1866900"/>
                <a:gd name="connsiteX119" fmla="*/ 13335 w 1905000"/>
                <a:gd name="connsiteY119" fmla="*/ 762000 h 1866900"/>
                <a:gd name="connsiteX120" fmla="*/ 21907 w 1905000"/>
                <a:gd name="connsiteY120" fmla="*/ 714375 h 1866900"/>
                <a:gd name="connsiteX121" fmla="*/ 1883092 w 1905000"/>
                <a:gd name="connsiteY121" fmla="*/ 714375 h 1866900"/>
                <a:gd name="connsiteX122" fmla="*/ 1884997 w 1905000"/>
                <a:gd name="connsiteY122" fmla="*/ 723900 h 1866900"/>
                <a:gd name="connsiteX123" fmla="*/ 20002 w 1905000"/>
                <a:gd name="connsiteY123" fmla="*/ 723900 h 1866900"/>
                <a:gd name="connsiteX124" fmla="*/ 21907 w 1905000"/>
                <a:gd name="connsiteY124" fmla="*/ 714375 h 1866900"/>
                <a:gd name="connsiteX125" fmla="*/ 34289 w 1905000"/>
                <a:gd name="connsiteY125" fmla="*/ 666750 h 1866900"/>
                <a:gd name="connsiteX126" fmla="*/ 1870710 w 1905000"/>
                <a:gd name="connsiteY126" fmla="*/ 666750 h 1866900"/>
                <a:gd name="connsiteX127" fmla="*/ 1873567 w 1905000"/>
                <a:gd name="connsiteY127" fmla="*/ 676275 h 1866900"/>
                <a:gd name="connsiteX128" fmla="*/ 31432 w 1905000"/>
                <a:gd name="connsiteY128" fmla="*/ 676275 h 1866900"/>
                <a:gd name="connsiteX129" fmla="*/ 34289 w 1905000"/>
                <a:gd name="connsiteY129" fmla="*/ 666750 h 1866900"/>
                <a:gd name="connsiteX130" fmla="*/ 48577 w 1905000"/>
                <a:gd name="connsiteY130" fmla="*/ 619125 h 1866900"/>
                <a:gd name="connsiteX131" fmla="*/ 1857375 w 1905000"/>
                <a:gd name="connsiteY131" fmla="*/ 619125 h 1866900"/>
                <a:gd name="connsiteX132" fmla="*/ 1860233 w 1905000"/>
                <a:gd name="connsiteY132" fmla="*/ 628650 h 1866900"/>
                <a:gd name="connsiteX133" fmla="*/ 45720 w 1905000"/>
                <a:gd name="connsiteY133" fmla="*/ 628650 h 1866900"/>
                <a:gd name="connsiteX134" fmla="*/ 48577 w 1905000"/>
                <a:gd name="connsiteY134" fmla="*/ 619125 h 1866900"/>
                <a:gd name="connsiteX135" fmla="*/ 65722 w 1905000"/>
                <a:gd name="connsiteY135" fmla="*/ 571500 h 1866900"/>
                <a:gd name="connsiteX136" fmla="*/ 1839277 w 1905000"/>
                <a:gd name="connsiteY136" fmla="*/ 571500 h 1866900"/>
                <a:gd name="connsiteX137" fmla="*/ 1843087 w 1905000"/>
                <a:gd name="connsiteY137" fmla="*/ 581025 h 1866900"/>
                <a:gd name="connsiteX138" fmla="*/ 61912 w 1905000"/>
                <a:gd name="connsiteY138" fmla="*/ 581025 h 1866900"/>
                <a:gd name="connsiteX139" fmla="*/ 65722 w 1905000"/>
                <a:gd name="connsiteY139" fmla="*/ 571500 h 1866900"/>
                <a:gd name="connsiteX140" fmla="*/ 85725 w 1905000"/>
                <a:gd name="connsiteY140" fmla="*/ 523875 h 1866900"/>
                <a:gd name="connsiteX141" fmla="*/ 1819275 w 1905000"/>
                <a:gd name="connsiteY141" fmla="*/ 523875 h 1866900"/>
                <a:gd name="connsiteX142" fmla="*/ 1823085 w 1905000"/>
                <a:gd name="connsiteY142" fmla="*/ 533400 h 1866900"/>
                <a:gd name="connsiteX143" fmla="*/ 80962 w 1905000"/>
                <a:gd name="connsiteY143" fmla="*/ 533400 h 1866900"/>
                <a:gd name="connsiteX144" fmla="*/ 85725 w 1905000"/>
                <a:gd name="connsiteY144" fmla="*/ 523875 h 1866900"/>
                <a:gd name="connsiteX145" fmla="*/ 109538 w 1905000"/>
                <a:gd name="connsiteY145" fmla="*/ 476250 h 1866900"/>
                <a:gd name="connsiteX146" fmla="*/ 1796415 w 1905000"/>
                <a:gd name="connsiteY146" fmla="*/ 476250 h 1866900"/>
                <a:gd name="connsiteX147" fmla="*/ 1801178 w 1905000"/>
                <a:gd name="connsiteY147" fmla="*/ 485775 h 1866900"/>
                <a:gd name="connsiteX148" fmla="*/ 104775 w 1905000"/>
                <a:gd name="connsiteY148" fmla="*/ 485775 h 1866900"/>
                <a:gd name="connsiteX149" fmla="*/ 109538 w 1905000"/>
                <a:gd name="connsiteY149" fmla="*/ 476250 h 1866900"/>
                <a:gd name="connsiteX150" fmla="*/ 136207 w 1905000"/>
                <a:gd name="connsiteY150" fmla="*/ 428625 h 1866900"/>
                <a:gd name="connsiteX151" fmla="*/ 1768792 w 1905000"/>
                <a:gd name="connsiteY151" fmla="*/ 428625 h 1866900"/>
                <a:gd name="connsiteX152" fmla="*/ 1774507 w 1905000"/>
                <a:gd name="connsiteY152" fmla="*/ 438150 h 1866900"/>
                <a:gd name="connsiteX153" fmla="*/ 130492 w 1905000"/>
                <a:gd name="connsiteY153" fmla="*/ 438150 h 1866900"/>
                <a:gd name="connsiteX154" fmla="*/ 136207 w 1905000"/>
                <a:gd name="connsiteY154" fmla="*/ 428625 h 1866900"/>
                <a:gd name="connsiteX155" fmla="*/ 166687 w 1905000"/>
                <a:gd name="connsiteY155" fmla="*/ 381000 h 1866900"/>
                <a:gd name="connsiteX156" fmla="*/ 1738312 w 1905000"/>
                <a:gd name="connsiteY156" fmla="*/ 381000 h 1866900"/>
                <a:gd name="connsiteX157" fmla="*/ 1744979 w 1905000"/>
                <a:gd name="connsiteY157" fmla="*/ 390525 h 1866900"/>
                <a:gd name="connsiteX158" fmla="*/ 160019 w 1905000"/>
                <a:gd name="connsiteY158" fmla="*/ 390525 h 1866900"/>
                <a:gd name="connsiteX159" fmla="*/ 166687 w 1905000"/>
                <a:gd name="connsiteY159" fmla="*/ 381000 h 1866900"/>
                <a:gd name="connsiteX160" fmla="*/ 201929 w 1905000"/>
                <a:gd name="connsiteY160" fmla="*/ 333375 h 1866900"/>
                <a:gd name="connsiteX161" fmla="*/ 1704022 w 1905000"/>
                <a:gd name="connsiteY161" fmla="*/ 333375 h 1866900"/>
                <a:gd name="connsiteX162" fmla="*/ 1711642 w 1905000"/>
                <a:gd name="connsiteY162" fmla="*/ 342900 h 1866900"/>
                <a:gd name="connsiteX163" fmla="*/ 194309 w 1905000"/>
                <a:gd name="connsiteY163" fmla="*/ 342900 h 1866900"/>
                <a:gd name="connsiteX164" fmla="*/ 201929 w 1905000"/>
                <a:gd name="connsiteY164" fmla="*/ 333375 h 1866900"/>
                <a:gd name="connsiteX165" fmla="*/ 240981 w 1905000"/>
                <a:gd name="connsiteY165" fmla="*/ 285750 h 1866900"/>
                <a:gd name="connsiteX166" fmla="*/ 1664017 w 1905000"/>
                <a:gd name="connsiteY166" fmla="*/ 285750 h 1866900"/>
                <a:gd name="connsiteX167" fmla="*/ 1672589 w 1905000"/>
                <a:gd name="connsiteY167" fmla="*/ 295275 h 1866900"/>
                <a:gd name="connsiteX168" fmla="*/ 232409 w 1905000"/>
                <a:gd name="connsiteY168" fmla="*/ 295275 h 1866900"/>
                <a:gd name="connsiteX169" fmla="*/ 240981 w 1905000"/>
                <a:gd name="connsiteY169" fmla="*/ 285750 h 1866900"/>
                <a:gd name="connsiteX170" fmla="*/ 286702 w 1905000"/>
                <a:gd name="connsiteY170" fmla="*/ 238125 h 1866900"/>
                <a:gd name="connsiteX171" fmla="*/ 1619250 w 1905000"/>
                <a:gd name="connsiteY171" fmla="*/ 238125 h 1866900"/>
                <a:gd name="connsiteX172" fmla="*/ 1628775 w 1905000"/>
                <a:gd name="connsiteY172" fmla="*/ 247650 h 1866900"/>
                <a:gd name="connsiteX173" fmla="*/ 277177 w 1905000"/>
                <a:gd name="connsiteY173" fmla="*/ 247650 h 1866900"/>
                <a:gd name="connsiteX174" fmla="*/ 286702 w 1905000"/>
                <a:gd name="connsiteY174" fmla="*/ 238125 h 1866900"/>
                <a:gd name="connsiteX175" fmla="*/ 339090 w 1905000"/>
                <a:gd name="connsiteY175" fmla="*/ 190500 h 1866900"/>
                <a:gd name="connsiteX176" fmla="*/ 1565910 w 1905000"/>
                <a:gd name="connsiteY176" fmla="*/ 190500 h 1866900"/>
                <a:gd name="connsiteX177" fmla="*/ 1577340 w 1905000"/>
                <a:gd name="connsiteY177" fmla="*/ 200025 h 1866900"/>
                <a:gd name="connsiteX178" fmla="*/ 327660 w 1905000"/>
                <a:gd name="connsiteY178" fmla="*/ 200025 h 1866900"/>
                <a:gd name="connsiteX179" fmla="*/ 339090 w 1905000"/>
                <a:gd name="connsiteY179" fmla="*/ 190500 h 1866900"/>
                <a:gd name="connsiteX180" fmla="*/ 400049 w 1905000"/>
                <a:gd name="connsiteY180" fmla="*/ 142875 h 1866900"/>
                <a:gd name="connsiteX181" fmla="*/ 1503997 w 1905000"/>
                <a:gd name="connsiteY181" fmla="*/ 142875 h 1866900"/>
                <a:gd name="connsiteX182" fmla="*/ 1517332 w 1905000"/>
                <a:gd name="connsiteY182" fmla="*/ 152400 h 1866900"/>
                <a:gd name="connsiteX183" fmla="*/ 386714 w 1905000"/>
                <a:gd name="connsiteY183" fmla="*/ 152400 h 1866900"/>
                <a:gd name="connsiteX184" fmla="*/ 400049 w 1905000"/>
                <a:gd name="connsiteY184" fmla="*/ 142875 h 1866900"/>
                <a:gd name="connsiteX185" fmla="*/ 474345 w 1905000"/>
                <a:gd name="connsiteY185" fmla="*/ 95250 h 1866900"/>
                <a:gd name="connsiteX186" fmla="*/ 1429702 w 1905000"/>
                <a:gd name="connsiteY186" fmla="*/ 95250 h 1866900"/>
                <a:gd name="connsiteX187" fmla="*/ 1445895 w 1905000"/>
                <a:gd name="connsiteY187" fmla="*/ 104775 h 1866900"/>
                <a:gd name="connsiteX188" fmla="*/ 458152 w 1905000"/>
                <a:gd name="connsiteY188" fmla="*/ 104775 h 1866900"/>
                <a:gd name="connsiteX189" fmla="*/ 474345 w 1905000"/>
                <a:gd name="connsiteY189" fmla="*/ 95250 h 1866900"/>
                <a:gd name="connsiteX190" fmla="*/ 568642 w 1905000"/>
                <a:gd name="connsiteY190" fmla="*/ 47625 h 1866900"/>
                <a:gd name="connsiteX191" fmla="*/ 1337309 w 1905000"/>
                <a:gd name="connsiteY191" fmla="*/ 47625 h 1866900"/>
                <a:gd name="connsiteX192" fmla="*/ 1358265 w 1905000"/>
                <a:gd name="connsiteY192" fmla="*/ 57150 h 1866900"/>
                <a:gd name="connsiteX193" fmla="*/ 547687 w 1905000"/>
                <a:gd name="connsiteY193" fmla="*/ 57150 h 1866900"/>
                <a:gd name="connsiteX194" fmla="*/ 568642 w 1905000"/>
                <a:gd name="connsiteY194" fmla="*/ 47625 h 1866900"/>
                <a:gd name="connsiteX195" fmla="*/ 702945 w 1905000"/>
                <a:gd name="connsiteY195" fmla="*/ 0 h 1866900"/>
                <a:gd name="connsiteX196" fmla="*/ 1203960 w 1905000"/>
                <a:gd name="connsiteY196" fmla="*/ 0 h 1866900"/>
                <a:gd name="connsiteX197" fmla="*/ 1236345 w 1905000"/>
                <a:gd name="connsiteY197" fmla="*/ 9525 h 1866900"/>
                <a:gd name="connsiteX198" fmla="*/ 670560 w 1905000"/>
                <a:gd name="connsiteY198" fmla="*/ 9525 h 1866900"/>
                <a:gd name="connsiteX199" fmla="*/ 702945 w 1905000"/>
                <a:gd name="connsiteY199" fmla="*/ 0 h 1866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1905000" h="1866900">
                  <a:moveTo>
                    <a:pt x="786764" y="1857375"/>
                  </a:moveTo>
                  <a:lnTo>
                    <a:pt x="1116329" y="1857375"/>
                  </a:lnTo>
                  <a:cubicBezTo>
                    <a:pt x="1093469" y="1861185"/>
                    <a:pt x="1070609" y="1864995"/>
                    <a:pt x="1047749" y="1866900"/>
                  </a:cubicBezTo>
                  <a:lnTo>
                    <a:pt x="855344" y="1866900"/>
                  </a:lnTo>
                  <a:cubicBezTo>
                    <a:pt x="832484" y="1864995"/>
                    <a:pt x="809624" y="1861185"/>
                    <a:pt x="786764" y="1857375"/>
                  </a:cubicBezTo>
                  <a:close/>
                  <a:moveTo>
                    <a:pt x="614362" y="1809750"/>
                  </a:moveTo>
                  <a:lnTo>
                    <a:pt x="1290637" y="1809750"/>
                  </a:lnTo>
                  <a:cubicBezTo>
                    <a:pt x="1281112" y="1812608"/>
                    <a:pt x="1272540" y="1816417"/>
                    <a:pt x="1263967" y="1819275"/>
                  </a:cubicBezTo>
                  <a:lnTo>
                    <a:pt x="640079" y="1819275"/>
                  </a:lnTo>
                  <a:cubicBezTo>
                    <a:pt x="631507" y="1816417"/>
                    <a:pt x="622935" y="1812608"/>
                    <a:pt x="614362" y="1809750"/>
                  </a:cubicBezTo>
                  <a:close/>
                  <a:moveTo>
                    <a:pt x="509587" y="1762125"/>
                  </a:moveTo>
                  <a:lnTo>
                    <a:pt x="1396365" y="1762125"/>
                  </a:lnTo>
                  <a:cubicBezTo>
                    <a:pt x="1389697" y="1764983"/>
                    <a:pt x="1383982" y="1768792"/>
                    <a:pt x="1377315" y="1771650"/>
                  </a:cubicBezTo>
                  <a:lnTo>
                    <a:pt x="527685" y="1771650"/>
                  </a:lnTo>
                  <a:cubicBezTo>
                    <a:pt x="521969" y="1768792"/>
                    <a:pt x="515302" y="1764983"/>
                    <a:pt x="509587" y="1762125"/>
                  </a:cubicBezTo>
                  <a:close/>
                  <a:moveTo>
                    <a:pt x="428625" y="1714500"/>
                  </a:moveTo>
                  <a:lnTo>
                    <a:pt x="1478280" y="1714500"/>
                  </a:lnTo>
                  <a:cubicBezTo>
                    <a:pt x="1472565" y="1717358"/>
                    <a:pt x="1467803" y="1721167"/>
                    <a:pt x="1463040" y="1724025"/>
                  </a:cubicBezTo>
                  <a:lnTo>
                    <a:pt x="443865" y="1724025"/>
                  </a:lnTo>
                  <a:cubicBezTo>
                    <a:pt x="438150" y="1721167"/>
                    <a:pt x="433388" y="1717358"/>
                    <a:pt x="428625" y="1714500"/>
                  </a:cubicBezTo>
                  <a:close/>
                  <a:moveTo>
                    <a:pt x="362902" y="1666875"/>
                  </a:moveTo>
                  <a:lnTo>
                    <a:pt x="1544002" y="1666875"/>
                  </a:lnTo>
                  <a:cubicBezTo>
                    <a:pt x="1540192" y="1669733"/>
                    <a:pt x="1535430" y="1673542"/>
                    <a:pt x="1531620" y="1676400"/>
                  </a:cubicBezTo>
                  <a:lnTo>
                    <a:pt x="375285" y="1676400"/>
                  </a:lnTo>
                  <a:cubicBezTo>
                    <a:pt x="370522" y="1673542"/>
                    <a:pt x="366712" y="1669733"/>
                    <a:pt x="362902" y="1666875"/>
                  </a:cubicBezTo>
                  <a:close/>
                  <a:moveTo>
                    <a:pt x="306705" y="1619250"/>
                  </a:moveTo>
                  <a:lnTo>
                    <a:pt x="1599247" y="1619250"/>
                  </a:lnTo>
                  <a:cubicBezTo>
                    <a:pt x="1595438" y="1622108"/>
                    <a:pt x="1592580" y="1625917"/>
                    <a:pt x="1588770" y="1628775"/>
                  </a:cubicBezTo>
                  <a:lnTo>
                    <a:pt x="317182" y="1628775"/>
                  </a:lnTo>
                  <a:cubicBezTo>
                    <a:pt x="313373" y="1625917"/>
                    <a:pt x="310515" y="1622108"/>
                    <a:pt x="306705" y="1619250"/>
                  </a:cubicBezTo>
                  <a:close/>
                  <a:moveTo>
                    <a:pt x="258127" y="1571625"/>
                  </a:moveTo>
                  <a:lnTo>
                    <a:pt x="1646872" y="1571625"/>
                  </a:lnTo>
                  <a:cubicBezTo>
                    <a:pt x="1643062" y="1574483"/>
                    <a:pt x="1640205" y="1578292"/>
                    <a:pt x="1637347" y="1581150"/>
                  </a:cubicBezTo>
                  <a:lnTo>
                    <a:pt x="266699" y="1581150"/>
                  </a:lnTo>
                  <a:cubicBezTo>
                    <a:pt x="263842" y="1578292"/>
                    <a:pt x="260984" y="1574483"/>
                    <a:pt x="258127" y="1571625"/>
                  </a:cubicBezTo>
                  <a:close/>
                  <a:moveTo>
                    <a:pt x="216217" y="1524000"/>
                  </a:moveTo>
                  <a:lnTo>
                    <a:pt x="1687830" y="1524000"/>
                  </a:lnTo>
                  <a:cubicBezTo>
                    <a:pt x="1684972" y="1526858"/>
                    <a:pt x="1683067" y="1530667"/>
                    <a:pt x="1680209" y="1533525"/>
                  </a:cubicBezTo>
                  <a:lnTo>
                    <a:pt x="223837" y="1533525"/>
                  </a:lnTo>
                  <a:cubicBezTo>
                    <a:pt x="221932" y="1530667"/>
                    <a:pt x="219074" y="1526858"/>
                    <a:pt x="216217" y="1524000"/>
                  </a:cubicBezTo>
                  <a:close/>
                  <a:moveTo>
                    <a:pt x="180022" y="1476375"/>
                  </a:moveTo>
                  <a:lnTo>
                    <a:pt x="1724977" y="1476375"/>
                  </a:lnTo>
                  <a:cubicBezTo>
                    <a:pt x="1723072" y="1479233"/>
                    <a:pt x="1720215" y="1483042"/>
                    <a:pt x="1718310" y="1485900"/>
                  </a:cubicBezTo>
                  <a:lnTo>
                    <a:pt x="186690" y="1485900"/>
                  </a:lnTo>
                  <a:cubicBezTo>
                    <a:pt x="184785" y="1483042"/>
                    <a:pt x="181927" y="1479233"/>
                    <a:pt x="180022" y="1476375"/>
                  </a:cubicBezTo>
                  <a:close/>
                  <a:moveTo>
                    <a:pt x="147637" y="1428750"/>
                  </a:moveTo>
                  <a:lnTo>
                    <a:pt x="1756410" y="1428750"/>
                  </a:lnTo>
                  <a:cubicBezTo>
                    <a:pt x="1754505" y="1431608"/>
                    <a:pt x="1752600" y="1435417"/>
                    <a:pt x="1750695" y="1438275"/>
                  </a:cubicBezTo>
                  <a:lnTo>
                    <a:pt x="153352" y="1438275"/>
                  </a:lnTo>
                  <a:cubicBezTo>
                    <a:pt x="151447" y="1435417"/>
                    <a:pt x="149542" y="1431608"/>
                    <a:pt x="147637" y="1428750"/>
                  </a:cubicBezTo>
                  <a:close/>
                  <a:moveTo>
                    <a:pt x="119062" y="1381125"/>
                  </a:moveTo>
                  <a:lnTo>
                    <a:pt x="1785937" y="1381125"/>
                  </a:lnTo>
                  <a:cubicBezTo>
                    <a:pt x="1784032" y="1383983"/>
                    <a:pt x="1782127" y="1387792"/>
                    <a:pt x="1780222" y="1390650"/>
                  </a:cubicBezTo>
                  <a:lnTo>
                    <a:pt x="124777" y="1390650"/>
                  </a:lnTo>
                  <a:cubicBezTo>
                    <a:pt x="122872" y="1387792"/>
                    <a:pt x="120967" y="1383983"/>
                    <a:pt x="119062" y="1381125"/>
                  </a:cubicBezTo>
                  <a:close/>
                  <a:moveTo>
                    <a:pt x="95250" y="1333500"/>
                  </a:moveTo>
                  <a:lnTo>
                    <a:pt x="1810703" y="1333500"/>
                  </a:lnTo>
                  <a:cubicBezTo>
                    <a:pt x="1808798" y="1336358"/>
                    <a:pt x="1807845" y="1340167"/>
                    <a:pt x="1805940" y="1343025"/>
                  </a:cubicBezTo>
                  <a:lnTo>
                    <a:pt x="100013" y="1343025"/>
                  </a:lnTo>
                  <a:cubicBezTo>
                    <a:pt x="98108" y="1340167"/>
                    <a:pt x="97155" y="1336358"/>
                    <a:pt x="95250" y="1333500"/>
                  </a:cubicBezTo>
                  <a:close/>
                  <a:moveTo>
                    <a:pt x="73342" y="1285875"/>
                  </a:moveTo>
                  <a:lnTo>
                    <a:pt x="1830705" y="1285875"/>
                  </a:lnTo>
                  <a:cubicBezTo>
                    <a:pt x="1829752" y="1288733"/>
                    <a:pt x="1827847" y="1292542"/>
                    <a:pt x="1826895" y="1295400"/>
                  </a:cubicBezTo>
                  <a:lnTo>
                    <a:pt x="77152" y="1295400"/>
                  </a:lnTo>
                  <a:cubicBezTo>
                    <a:pt x="76200" y="1292542"/>
                    <a:pt x="74295" y="1288733"/>
                    <a:pt x="73342" y="1285875"/>
                  </a:cubicBezTo>
                  <a:close/>
                  <a:moveTo>
                    <a:pt x="55245" y="1238250"/>
                  </a:moveTo>
                  <a:lnTo>
                    <a:pt x="1850708" y="1238250"/>
                  </a:lnTo>
                  <a:cubicBezTo>
                    <a:pt x="1848803" y="1241108"/>
                    <a:pt x="1847850" y="1244917"/>
                    <a:pt x="1846898" y="1247775"/>
                  </a:cubicBezTo>
                  <a:lnTo>
                    <a:pt x="59055" y="1247775"/>
                  </a:lnTo>
                  <a:cubicBezTo>
                    <a:pt x="57150" y="1244917"/>
                    <a:pt x="56197" y="1241108"/>
                    <a:pt x="55245" y="1238250"/>
                  </a:cubicBezTo>
                  <a:close/>
                  <a:moveTo>
                    <a:pt x="40004" y="1190625"/>
                  </a:moveTo>
                  <a:lnTo>
                    <a:pt x="1865947" y="1190625"/>
                  </a:lnTo>
                  <a:cubicBezTo>
                    <a:pt x="1864994" y="1193483"/>
                    <a:pt x="1864042" y="1197292"/>
                    <a:pt x="1863089" y="1200150"/>
                  </a:cubicBezTo>
                  <a:lnTo>
                    <a:pt x="42862" y="1200150"/>
                  </a:lnTo>
                  <a:cubicBezTo>
                    <a:pt x="41909" y="1197292"/>
                    <a:pt x="40957" y="1193483"/>
                    <a:pt x="40004" y="1190625"/>
                  </a:cubicBezTo>
                  <a:close/>
                  <a:moveTo>
                    <a:pt x="26669" y="1143000"/>
                  </a:moveTo>
                  <a:lnTo>
                    <a:pt x="1878329" y="1143000"/>
                  </a:lnTo>
                  <a:cubicBezTo>
                    <a:pt x="1878329" y="1145858"/>
                    <a:pt x="1877377" y="1149667"/>
                    <a:pt x="1876424" y="1152525"/>
                  </a:cubicBezTo>
                  <a:lnTo>
                    <a:pt x="29526" y="1152525"/>
                  </a:lnTo>
                  <a:cubicBezTo>
                    <a:pt x="28574" y="1149667"/>
                    <a:pt x="27622" y="1145858"/>
                    <a:pt x="26669" y="1143000"/>
                  </a:cubicBezTo>
                  <a:close/>
                  <a:moveTo>
                    <a:pt x="16192" y="1095375"/>
                  </a:moveTo>
                  <a:lnTo>
                    <a:pt x="1888807" y="1095375"/>
                  </a:lnTo>
                  <a:cubicBezTo>
                    <a:pt x="1887855" y="1098233"/>
                    <a:pt x="1887855" y="1102042"/>
                    <a:pt x="1886902" y="1104900"/>
                  </a:cubicBezTo>
                  <a:lnTo>
                    <a:pt x="18097" y="1104900"/>
                  </a:lnTo>
                  <a:cubicBezTo>
                    <a:pt x="17144" y="1102042"/>
                    <a:pt x="17144" y="1098233"/>
                    <a:pt x="16192" y="1095375"/>
                  </a:cubicBezTo>
                  <a:close/>
                  <a:moveTo>
                    <a:pt x="8572" y="1047750"/>
                  </a:moveTo>
                  <a:lnTo>
                    <a:pt x="1896427" y="1047750"/>
                  </a:lnTo>
                  <a:cubicBezTo>
                    <a:pt x="1896427" y="1050608"/>
                    <a:pt x="1895475" y="1054417"/>
                    <a:pt x="1895475" y="1057275"/>
                  </a:cubicBezTo>
                  <a:lnTo>
                    <a:pt x="9525" y="1057275"/>
                  </a:lnTo>
                  <a:cubicBezTo>
                    <a:pt x="9525" y="1054417"/>
                    <a:pt x="8572" y="1050608"/>
                    <a:pt x="8572" y="1047750"/>
                  </a:cubicBezTo>
                  <a:close/>
                  <a:moveTo>
                    <a:pt x="3810" y="1000125"/>
                  </a:moveTo>
                  <a:lnTo>
                    <a:pt x="1902143" y="1000125"/>
                  </a:lnTo>
                  <a:cubicBezTo>
                    <a:pt x="1902143" y="1002983"/>
                    <a:pt x="1901190" y="1006792"/>
                    <a:pt x="1901190" y="1009650"/>
                  </a:cubicBezTo>
                  <a:lnTo>
                    <a:pt x="4762" y="1009650"/>
                  </a:lnTo>
                  <a:cubicBezTo>
                    <a:pt x="4762" y="1006792"/>
                    <a:pt x="3810" y="1002983"/>
                    <a:pt x="3810" y="1000125"/>
                  </a:cubicBezTo>
                  <a:close/>
                  <a:moveTo>
                    <a:pt x="952" y="952500"/>
                  </a:moveTo>
                  <a:lnTo>
                    <a:pt x="1904047" y="952500"/>
                  </a:lnTo>
                  <a:cubicBezTo>
                    <a:pt x="1904047" y="955358"/>
                    <a:pt x="1904047" y="959167"/>
                    <a:pt x="1904047" y="962025"/>
                  </a:cubicBezTo>
                  <a:lnTo>
                    <a:pt x="952" y="962025"/>
                  </a:lnTo>
                  <a:cubicBezTo>
                    <a:pt x="952" y="959167"/>
                    <a:pt x="952" y="955358"/>
                    <a:pt x="952" y="952500"/>
                  </a:cubicBezTo>
                  <a:close/>
                  <a:moveTo>
                    <a:pt x="0" y="904875"/>
                  </a:moveTo>
                  <a:lnTo>
                    <a:pt x="1905000" y="904875"/>
                  </a:lnTo>
                  <a:cubicBezTo>
                    <a:pt x="1905000" y="907733"/>
                    <a:pt x="1905000" y="911542"/>
                    <a:pt x="1905000" y="914400"/>
                  </a:cubicBezTo>
                  <a:lnTo>
                    <a:pt x="0" y="914400"/>
                  </a:lnTo>
                  <a:cubicBezTo>
                    <a:pt x="0" y="911542"/>
                    <a:pt x="0" y="907733"/>
                    <a:pt x="0" y="904875"/>
                  </a:cubicBezTo>
                  <a:close/>
                  <a:moveTo>
                    <a:pt x="1905" y="857250"/>
                  </a:moveTo>
                  <a:lnTo>
                    <a:pt x="1902142" y="857250"/>
                  </a:lnTo>
                  <a:cubicBezTo>
                    <a:pt x="1903095" y="860108"/>
                    <a:pt x="1903095" y="863917"/>
                    <a:pt x="1903095" y="866775"/>
                  </a:cubicBezTo>
                  <a:lnTo>
                    <a:pt x="952" y="866775"/>
                  </a:lnTo>
                  <a:cubicBezTo>
                    <a:pt x="1905" y="863917"/>
                    <a:pt x="1905" y="860108"/>
                    <a:pt x="1905" y="857250"/>
                  </a:cubicBezTo>
                  <a:close/>
                  <a:moveTo>
                    <a:pt x="6667" y="809625"/>
                  </a:moveTo>
                  <a:lnTo>
                    <a:pt x="1899285" y="809625"/>
                  </a:lnTo>
                  <a:cubicBezTo>
                    <a:pt x="1899285" y="812483"/>
                    <a:pt x="1900238" y="816292"/>
                    <a:pt x="1900238" y="819150"/>
                  </a:cubicBezTo>
                  <a:lnTo>
                    <a:pt x="5715" y="819150"/>
                  </a:lnTo>
                  <a:cubicBezTo>
                    <a:pt x="5715" y="816292"/>
                    <a:pt x="6667" y="812483"/>
                    <a:pt x="6667" y="809625"/>
                  </a:cubicBezTo>
                  <a:close/>
                  <a:moveTo>
                    <a:pt x="13335" y="762000"/>
                  </a:moveTo>
                  <a:lnTo>
                    <a:pt x="1891665" y="762000"/>
                  </a:lnTo>
                  <a:cubicBezTo>
                    <a:pt x="1892618" y="764858"/>
                    <a:pt x="1892618" y="768667"/>
                    <a:pt x="1893570" y="771525"/>
                  </a:cubicBezTo>
                  <a:lnTo>
                    <a:pt x="11430" y="771525"/>
                  </a:lnTo>
                  <a:cubicBezTo>
                    <a:pt x="12382" y="768667"/>
                    <a:pt x="12382" y="764858"/>
                    <a:pt x="13335" y="762000"/>
                  </a:cubicBezTo>
                  <a:close/>
                  <a:moveTo>
                    <a:pt x="21907" y="714375"/>
                  </a:moveTo>
                  <a:lnTo>
                    <a:pt x="1883092" y="714375"/>
                  </a:lnTo>
                  <a:cubicBezTo>
                    <a:pt x="1884045" y="717233"/>
                    <a:pt x="1884045" y="721042"/>
                    <a:pt x="1884997" y="723900"/>
                  </a:cubicBezTo>
                  <a:lnTo>
                    <a:pt x="20002" y="723900"/>
                  </a:lnTo>
                  <a:cubicBezTo>
                    <a:pt x="20955" y="721042"/>
                    <a:pt x="20955" y="717233"/>
                    <a:pt x="21907" y="714375"/>
                  </a:cubicBezTo>
                  <a:close/>
                  <a:moveTo>
                    <a:pt x="34289" y="666750"/>
                  </a:moveTo>
                  <a:lnTo>
                    <a:pt x="1870710" y="666750"/>
                  </a:lnTo>
                  <a:cubicBezTo>
                    <a:pt x="1871662" y="669608"/>
                    <a:pt x="1872615" y="673417"/>
                    <a:pt x="1873567" y="676275"/>
                  </a:cubicBezTo>
                  <a:lnTo>
                    <a:pt x="31432" y="676275"/>
                  </a:lnTo>
                  <a:cubicBezTo>
                    <a:pt x="32385" y="673417"/>
                    <a:pt x="33337" y="669608"/>
                    <a:pt x="34289" y="666750"/>
                  </a:cubicBezTo>
                  <a:close/>
                  <a:moveTo>
                    <a:pt x="48577" y="619125"/>
                  </a:moveTo>
                  <a:lnTo>
                    <a:pt x="1857375" y="619125"/>
                  </a:lnTo>
                  <a:cubicBezTo>
                    <a:pt x="1858328" y="621983"/>
                    <a:pt x="1859280" y="625792"/>
                    <a:pt x="1860233" y="628650"/>
                  </a:cubicBezTo>
                  <a:lnTo>
                    <a:pt x="45720" y="628650"/>
                  </a:lnTo>
                  <a:cubicBezTo>
                    <a:pt x="46672" y="625792"/>
                    <a:pt x="47625" y="621983"/>
                    <a:pt x="48577" y="619125"/>
                  </a:cubicBezTo>
                  <a:close/>
                  <a:moveTo>
                    <a:pt x="65722" y="571500"/>
                  </a:moveTo>
                  <a:lnTo>
                    <a:pt x="1839277" y="571500"/>
                  </a:lnTo>
                  <a:cubicBezTo>
                    <a:pt x="1840230" y="574357"/>
                    <a:pt x="1842135" y="578168"/>
                    <a:pt x="1843087" y="581025"/>
                  </a:cubicBezTo>
                  <a:lnTo>
                    <a:pt x="61912" y="581025"/>
                  </a:lnTo>
                  <a:cubicBezTo>
                    <a:pt x="62864" y="578168"/>
                    <a:pt x="64770" y="574357"/>
                    <a:pt x="65722" y="571500"/>
                  </a:cubicBezTo>
                  <a:close/>
                  <a:moveTo>
                    <a:pt x="85725" y="523875"/>
                  </a:moveTo>
                  <a:lnTo>
                    <a:pt x="1819275" y="523875"/>
                  </a:lnTo>
                  <a:cubicBezTo>
                    <a:pt x="1820227" y="526732"/>
                    <a:pt x="1822132" y="530543"/>
                    <a:pt x="1823085" y="533400"/>
                  </a:cubicBezTo>
                  <a:lnTo>
                    <a:pt x="80962" y="533400"/>
                  </a:lnTo>
                  <a:cubicBezTo>
                    <a:pt x="82867" y="530543"/>
                    <a:pt x="83820" y="526732"/>
                    <a:pt x="85725" y="523875"/>
                  </a:cubicBezTo>
                  <a:close/>
                  <a:moveTo>
                    <a:pt x="109538" y="476250"/>
                  </a:moveTo>
                  <a:lnTo>
                    <a:pt x="1796415" y="476250"/>
                  </a:lnTo>
                  <a:cubicBezTo>
                    <a:pt x="1798320" y="479107"/>
                    <a:pt x="1799273" y="482918"/>
                    <a:pt x="1801178" y="485775"/>
                  </a:cubicBezTo>
                  <a:lnTo>
                    <a:pt x="104775" y="485775"/>
                  </a:lnTo>
                  <a:cubicBezTo>
                    <a:pt x="105728" y="482918"/>
                    <a:pt x="107633" y="479107"/>
                    <a:pt x="109538" y="476250"/>
                  </a:cubicBezTo>
                  <a:close/>
                  <a:moveTo>
                    <a:pt x="136207" y="428625"/>
                  </a:moveTo>
                  <a:lnTo>
                    <a:pt x="1768792" y="428625"/>
                  </a:lnTo>
                  <a:cubicBezTo>
                    <a:pt x="1770697" y="431482"/>
                    <a:pt x="1772602" y="435293"/>
                    <a:pt x="1774507" y="438150"/>
                  </a:cubicBezTo>
                  <a:lnTo>
                    <a:pt x="130492" y="438150"/>
                  </a:lnTo>
                  <a:cubicBezTo>
                    <a:pt x="132397" y="435293"/>
                    <a:pt x="134302" y="431482"/>
                    <a:pt x="136207" y="428625"/>
                  </a:cubicBezTo>
                  <a:close/>
                  <a:moveTo>
                    <a:pt x="166687" y="381000"/>
                  </a:moveTo>
                  <a:lnTo>
                    <a:pt x="1738312" y="381000"/>
                  </a:lnTo>
                  <a:cubicBezTo>
                    <a:pt x="1741169" y="383857"/>
                    <a:pt x="1743074" y="387668"/>
                    <a:pt x="1744979" y="390525"/>
                  </a:cubicBezTo>
                  <a:lnTo>
                    <a:pt x="160019" y="390525"/>
                  </a:lnTo>
                  <a:cubicBezTo>
                    <a:pt x="162877" y="387668"/>
                    <a:pt x="164782" y="383857"/>
                    <a:pt x="166687" y="381000"/>
                  </a:cubicBezTo>
                  <a:close/>
                  <a:moveTo>
                    <a:pt x="201929" y="333375"/>
                  </a:moveTo>
                  <a:lnTo>
                    <a:pt x="1704022" y="333375"/>
                  </a:lnTo>
                  <a:cubicBezTo>
                    <a:pt x="1706879" y="336232"/>
                    <a:pt x="1708784" y="340043"/>
                    <a:pt x="1711642" y="342900"/>
                  </a:cubicBezTo>
                  <a:lnTo>
                    <a:pt x="194309" y="342900"/>
                  </a:lnTo>
                  <a:cubicBezTo>
                    <a:pt x="197167" y="340043"/>
                    <a:pt x="199072" y="336232"/>
                    <a:pt x="201929" y="333375"/>
                  </a:cubicBezTo>
                  <a:close/>
                  <a:moveTo>
                    <a:pt x="240981" y="285750"/>
                  </a:moveTo>
                  <a:lnTo>
                    <a:pt x="1664017" y="285750"/>
                  </a:lnTo>
                  <a:cubicBezTo>
                    <a:pt x="1666874" y="288607"/>
                    <a:pt x="1669732" y="292418"/>
                    <a:pt x="1672589" y="295275"/>
                  </a:cubicBezTo>
                  <a:lnTo>
                    <a:pt x="232409" y="295275"/>
                  </a:lnTo>
                  <a:cubicBezTo>
                    <a:pt x="235267" y="292418"/>
                    <a:pt x="238124" y="288607"/>
                    <a:pt x="240981" y="285750"/>
                  </a:cubicBezTo>
                  <a:close/>
                  <a:moveTo>
                    <a:pt x="286702" y="238125"/>
                  </a:moveTo>
                  <a:lnTo>
                    <a:pt x="1619250" y="238125"/>
                  </a:lnTo>
                  <a:cubicBezTo>
                    <a:pt x="1622107" y="240982"/>
                    <a:pt x="1625917" y="244793"/>
                    <a:pt x="1628775" y="247650"/>
                  </a:cubicBezTo>
                  <a:lnTo>
                    <a:pt x="277177" y="247650"/>
                  </a:lnTo>
                  <a:cubicBezTo>
                    <a:pt x="280034" y="244793"/>
                    <a:pt x="282892" y="240982"/>
                    <a:pt x="286702" y="238125"/>
                  </a:cubicBezTo>
                  <a:close/>
                  <a:moveTo>
                    <a:pt x="339090" y="190500"/>
                  </a:moveTo>
                  <a:lnTo>
                    <a:pt x="1565910" y="190500"/>
                  </a:lnTo>
                  <a:cubicBezTo>
                    <a:pt x="1569720" y="193357"/>
                    <a:pt x="1573530" y="197168"/>
                    <a:pt x="1577340" y="200025"/>
                  </a:cubicBezTo>
                  <a:lnTo>
                    <a:pt x="327660" y="200025"/>
                  </a:lnTo>
                  <a:cubicBezTo>
                    <a:pt x="331470" y="197168"/>
                    <a:pt x="335280" y="193357"/>
                    <a:pt x="339090" y="190500"/>
                  </a:cubicBezTo>
                  <a:close/>
                  <a:moveTo>
                    <a:pt x="400049" y="142875"/>
                  </a:moveTo>
                  <a:lnTo>
                    <a:pt x="1503997" y="142875"/>
                  </a:lnTo>
                  <a:cubicBezTo>
                    <a:pt x="1508759" y="145733"/>
                    <a:pt x="1512569" y="149542"/>
                    <a:pt x="1517332" y="152400"/>
                  </a:cubicBezTo>
                  <a:lnTo>
                    <a:pt x="386714" y="152400"/>
                  </a:lnTo>
                  <a:cubicBezTo>
                    <a:pt x="391477" y="149542"/>
                    <a:pt x="395287" y="145733"/>
                    <a:pt x="400049" y="142875"/>
                  </a:cubicBezTo>
                  <a:close/>
                  <a:moveTo>
                    <a:pt x="474345" y="95250"/>
                  </a:moveTo>
                  <a:lnTo>
                    <a:pt x="1429702" y="95250"/>
                  </a:lnTo>
                  <a:cubicBezTo>
                    <a:pt x="1435417" y="98108"/>
                    <a:pt x="1440180" y="101917"/>
                    <a:pt x="1445895" y="104775"/>
                  </a:cubicBezTo>
                  <a:lnTo>
                    <a:pt x="458152" y="104775"/>
                  </a:lnTo>
                  <a:cubicBezTo>
                    <a:pt x="463867" y="101917"/>
                    <a:pt x="468630" y="98108"/>
                    <a:pt x="474345" y="95250"/>
                  </a:cubicBezTo>
                  <a:close/>
                  <a:moveTo>
                    <a:pt x="568642" y="47625"/>
                  </a:moveTo>
                  <a:lnTo>
                    <a:pt x="1337309" y="47625"/>
                  </a:lnTo>
                  <a:cubicBezTo>
                    <a:pt x="1343977" y="50483"/>
                    <a:pt x="1351597" y="54292"/>
                    <a:pt x="1358265" y="57150"/>
                  </a:cubicBezTo>
                  <a:lnTo>
                    <a:pt x="547687" y="57150"/>
                  </a:lnTo>
                  <a:cubicBezTo>
                    <a:pt x="554355" y="54292"/>
                    <a:pt x="561975" y="50483"/>
                    <a:pt x="568642" y="47625"/>
                  </a:cubicBezTo>
                  <a:close/>
                  <a:moveTo>
                    <a:pt x="702945" y="0"/>
                  </a:moveTo>
                  <a:lnTo>
                    <a:pt x="1203960" y="0"/>
                  </a:lnTo>
                  <a:cubicBezTo>
                    <a:pt x="1214438" y="2858"/>
                    <a:pt x="1225867" y="5715"/>
                    <a:pt x="1236345" y="9525"/>
                  </a:cubicBezTo>
                  <a:lnTo>
                    <a:pt x="670560" y="9525"/>
                  </a:lnTo>
                  <a:cubicBezTo>
                    <a:pt x="681037" y="5715"/>
                    <a:pt x="692467" y="2858"/>
                    <a:pt x="702945" y="0"/>
                  </a:cubicBezTo>
                  <a:close/>
                </a:path>
              </a:pathLst>
            </a:custGeom>
            <a:grpFill/>
            <a:ln w="14015" cap="flat">
              <a:noFill/>
              <a:prstDash val="solid"/>
              <a:miter/>
            </a:ln>
          </p:spPr>
          <p:txBody>
            <a:bodyPr rtlCol="0" anchor="ctr"/>
            <a:lstStyle/>
            <a:p>
              <a:pPr lvl="0"/>
              <a:endParaRPr lang="zh-CN" altLang="en-US"/>
            </a:p>
          </p:txBody>
        </p:sp>
        <p:sp>
          <p:nvSpPr>
            <p:cNvPr id="8" name="任意多边形: 形状 7">
              <a:extLst>
                <a:ext uri="{FF2B5EF4-FFF2-40B4-BE49-F238E27FC236}">
                  <a16:creationId xmlns:a16="http://schemas.microsoft.com/office/drawing/2014/main" id="{B12EC4E2-8D6F-42F4-9502-A731433702A2}"/>
                </a:ext>
              </a:extLst>
            </p:cNvPr>
            <p:cNvSpPr/>
            <p:nvPr/>
          </p:nvSpPr>
          <p:spPr>
            <a:xfrm>
              <a:off x="9421670" y="0"/>
              <a:ext cx="2770331" cy="1398732"/>
            </a:xfrm>
            <a:custGeom>
              <a:avLst/>
              <a:gdLst>
                <a:gd name="connsiteX0" fmla="*/ 685 w 2770331"/>
                <a:gd name="connsiteY0" fmla="*/ 0 h 1398732"/>
                <a:gd name="connsiteX1" fmla="*/ 2769647 w 2770331"/>
                <a:gd name="connsiteY1" fmla="*/ 0 h 1398732"/>
                <a:gd name="connsiteX2" fmla="*/ 2770331 w 2770331"/>
                <a:gd name="connsiteY2" fmla="*/ 13546 h 1398732"/>
                <a:gd name="connsiteX3" fmla="*/ 2770331 w 2770331"/>
                <a:gd name="connsiteY3" fmla="*/ 13586 h 1398732"/>
                <a:gd name="connsiteX4" fmla="*/ 2763181 w 2770331"/>
                <a:gd name="connsiteY4" fmla="*/ 155191 h 1398732"/>
                <a:gd name="connsiteX5" fmla="*/ 1385167 w 2770331"/>
                <a:gd name="connsiteY5" fmla="*/ 1398732 h 1398732"/>
                <a:gd name="connsiteX6" fmla="*/ 0 w 2770331"/>
                <a:gd name="connsiteY6" fmla="*/ 13566 h 1398732"/>
                <a:gd name="connsiteX7" fmla="*/ 685 w 2770331"/>
                <a:gd name="connsiteY7" fmla="*/ 0 h 1398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70331" h="1398732">
                  <a:moveTo>
                    <a:pt x="685" y="0"/>
                  </a:moveTo>
                  <a:lnTo>
                    <a:pt x="2769647" y="0"/>
                  </a:lnTo>
                  <a:lnTo>
                    <a:pt x="2770331" y="13546"/>
                  </a:lnTo>
                  <a:lnTo>
                    <a:pt x="2770331" y="13586"/>
                  </a:lnTo>
                  <a:lnTo>
                    <a:pt x="2763181" y="155191"/>
                  </a:lnTo>
                  <a:cubicBezTo>
                    <a:pt x="2692246" y="853670"/>
                    <a:pt x="2102359" y="1398732"/>
                    <a:pt x="1385167" y="1398732"/>
                  </a:cubicBezTo>
                  <a:cubicBezTo>
                    <a:pt x="620160" y="1398732"/>
                    <a:pt x="0" y="778572"/>
                    <a:pt x="0" y="13566"/>
                  </a:cubicBezTo>
                  <a:lnTo>
                    <a:pt x="685" y="0"/>
                  </a:lnTo>
                  <a:close/>
                </a:path>
              </a:pathLst>
            </a:custGeom>
            <a:grpFill/>
            <a:ln w="11088" cap="flat">
              <a:noFill/>
              <a:prstDash val="solid"/>
              <a:miter/>
            </a:ln>
          </p:spPr>
          <p:txBody>
            <a:bodyPr rtlCol="0" anchor="ctr"/>
            <a:lstStyle/>
            <a:p>
              <a:pPr lvl="0"/>
              <a:endParaRPr lang="zh-CN" altLang="en-US"/>
            </a:p>
          </p:txBody>
        </p:sp>
        <p:sp>
          <p:nvSpPr>
            <p:cNvPr id="9" name="任意多边形: 形状 8">
              <a:extLst>
                <a:ext uri="{FF2B5EF4-FFF2-40B4-BE49-F238E27FC236}">
                  <a16:creationId xmlns:a16="http://schemas.microsoft.com/office/drawing/2014/main" id="{2D272403-40BD-427A-A3AF-22CDE281BD98}"/>
                </a:ext>
              </a:extLst>
            </p:cNvPr>
            <p:cNvSpPr/>
            <p:nvPr/>
          </p:nvSpPr>
          <p:spPr>
            <a:xfrm>
              <a:off x="5252643" y="3384444"/>
              <a:ext cx="4217150" cy="3473556"/>
            </a:xfrm>
            <a:custGeom>
              <a:avLst/>
              <a:gdLst>
                <a:gd name="connsiteX0" fmla="*/ 2852892 w 4217150"/>
                <a:gd name="connsiteY0" fmla="*/ 466 h 3473556"/>
                <a:gd name="connsiteX1" fmla="*/ 3516107 w 4217150"/>
                <a:gd name="connsiteY1" fmla="*/ 187901 h 3473556"/>
                <a:gd name="connsiteX2" fmla="*/ 4029249 w 4217150"/>
                <a:gd name="connsiteY2" fmla="*/ 2103072 h 3473556"/>
                <a:gd name="connsiteX3" fmla="*/ 3237888 w 4217150"/>
                <a:gd name="connsiteY3" fmla="*/ 3473556 h 3473556"/>
                <a:gd name="connsiteX4" fmla="*/ 0 w 4217150"/>
                <a:gd name="connsiteY4" fmla="*/ 3473556 h 3473556"/>
                <a:gd name="connsiteX5" fmla="*/ 1600936 w 4217150"/>
                <a:gd name="connsiteY5" fmla="*/ 701044 h 3473556"/>
                <a:gd name="connsiteX6" fmla="*/ 2852892 w 4217150"/>
                <a:gd name="connsiteY6" fmla="*/ 466 h 3473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17150" h="3473556">
                  <a:moveTo>
                    <a:pt x="2852892" y="466"/>
                  </a:moveTo>
                  <a:cubicBezTo>
                    <a:pt x="3078904" y="6295"/>
                    <a:pt x="3306679" y="66976"/>
                    <a:pt x="3516107" y="187901"/>
                  </a:cubicBezTo>
                  <a:cubicBezTo>
                    <a:pt x="4186277" y="574861"/>
                    <a:pt x="4416209" y="1432902"/>
                    <a:pt x="4029249" y="2103072"/>
                  </a:cubicBezTo>
                  <a:lnTo>
                    <a:pt x="3237888" y="3473556"/>
                  </a:lnTo>
                  <a:lnTo>
                    <a:pt x="0" y="3473556"/>
                  </a:lnTo>
                  <a:lnTo>
                    <a:pt x="1600936" y="701044"/>
                  </a:lnTo>
                  <a:cubicBezTo>
                    <a:pt x="1866971" y="240302"/>
                    <a:pt x="2355666" y="-12359"/>
                    <a:pt x="2852892" y="466"/>
                  </a:cubicBezTo>
                  <a:close/>
                </a:path>
              </a:pathLst>
            </a:custGeom>
            <a:grpFill/>
            <a:ln w="14015" cap="flat">
              <a:noFill/>
              <a:prstDash val="solid"/>
              <a:miter/>
            </a:ln>
          </p:spPr>
          <p:txBody>
            <a:bodyPr rtlCol="0" anchor="ctr"/>
            <a:lstStyle/>
            <a:p>
              <a:pPr lvl="0"/>
              <a:endParaRPr lang="zh-CN" altLang="en-US"/>
            </a:p>
          </p:txBody>
        </p:sp>
      </p:grpSp>
    </p:spTree>
    <p:extLst>
      <p:ext uri="{BB962C8B-B14F-4D97-AF65-F5344CB8AC3E}">
        <p14:creationId xmlns:p14="http://schemas.microsoft.com/office/powerpoint/2010/main" val="329752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05" name="文本框 604">
            <a:extLst>
              <a:ext uri="{FF2B5EF4-FFF2-40B4-BE49-F238E27FC236}">
                <a16:creationId xmlns:a16="http://schemas.microsoft.com/office/drawing/2014/main" id="{5CCDB481-C962-47F4-881B-6DD1C2002730}"/>
              </a:ext>
            </a:extLst>
          </p:cNvPr>
          <p:cNvSpPr txBox="1"/>
          <p:nvPr/>
        </p:nvSpPr>
        <p:spPr>
          <a:xfrm>
            <a:off x="985798" y="5541365"/>
            <a:ext cx="2558947" cy="246221"/>
          </a:xfrm>
          <a:prstGeom prst="rect">
            <a:avLst/>
          </a:prstGeom>
          <a:noFill/>
        </p:spPr>
        <p:txBody>
          <a:bodyPr wrap="square" rtlCol="0" anchor="ctr">
            <a:spAutoFit/>
          </a:bodyPr>
          <a:lstStyle/>
          <a:p>
            <a:r>
              <a:rPr lang="en-US" altLang="zh-CN" sz="1000" dirty="0">
                <a:solidFill>
                  <a:srgbClr val="2F2F2F"/>
                </a:solidFill>
              </a:rPr>
              <a:t>Search diagrams in iSlide Diagram Library</a:t>
            </a:r>
            <a:endParaRPr lang="zh-CN" altLang="en-US" sz="1000" dirty="0">
              <a:solidFill>
                <a:srgbClr val="2F2F2F"/>
              </a:solidFill>
            </a:endParaRPr>
          </a:p>
        </p:txBody>
      </p:sp>
      <p:sp>
        <p:nvSpPr>
          <p:cNvPr id="606" name="椭圆 605">
            <a:extLst>
              <a:ext uri="{FF2B5EF4-FFF2-40B4-BE49-F238E27FC236}">
                <a16:creationId xmlns:a16="http://schemas.microsoft.com/office/drawing/2014/main" id="{BBAFAFCE-AD85-4ED5-894D-028379A54ED7}"/>
              </a:ext>
            </a:extLst>
          </p:cNvPr>
          <p:cNvSpPr/>
          <p:nvPr/>
        </p:nvSpPr>
        <p:spPr>
          <a:xfrm>
            <a:off x="660400" y="5526305"/>
            <a:ext cx="276343" cy="276341"/>
          </a:xfrm>
          <a:prstGeom prst="ellipse">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1</a:t>
            </a:r>
            <a:endParaRPr lang="zh-CN" altLang="en-US" sz="1200" dirty="0"/>
          </a:p>
        </p:txBody>
      </p:sp>
      <p:sp>
        <p:nvSpPr>
          <p:cNvPr id="608" name="文本框 607">
            <a:extLst>
              <a:ext uri="{FF2B5EF4-FFF2-40B4-BE49-F238E27FC236}">
                <a16:creationId xmlns:a16="http://schemas.microsoft.com/office/drawing/2014/main" id="{E808DBD7-0F1A-4037-9699-410F7A953BB4}"/>
              </a:ext>
            </a:extLst>
          </p:cNvPr>
          <p:cNvSpPr txBox="1"/>
          <p:nvPr/>
        </p:nvSpPr>
        <p:spPr>
          <a:xfrm>
            <a:off x="4677199" y="5541381"/>
            <a:ext cx="5284056" cy="246221"/>
          </a:xfrm>
          <a:prstGeom prst="rect">
            <a:avLst/>
          </a:prstGeom>
          <a:noFill/>
        </p:spPr>
        <p:txBody>
          <a:bodyPr wrap="square" rtlCol="0" anchor="ctr">
            <a:spAutoFit/>
          </a:bodyPr>
          <a:lstStyle/>
          <a:p>
            <a:r>
              <a:rPr lang="en-US" altLang="zh-CN" sz="1000" dirty="0">
                <a:solidFill>
                  <a:srgbClr val="2F2F2F"/>
                </a:solidFill>
              </a:rPr>
              <a:t>Click to insert diagram into current slide, then edit text, replace icons or fill pictures</a:t>
            </a:r>
            <a:endParaRPr lang="zh-CN" altLang="en-US" sz="1000" dirty="0">
              <a:solidFill>
                <a:srgbClr val="2F2F2F"/>
              </a:solidFill>
            </a:endParaRPr>
          </a:p>
        </p:txBody>
      </p:sp>
      <p:sp>
        <p:nvSpPr>
          <p:cNvPr id="609" name="椭圆 608">
            <a:extLst>
              <a:ext uri="{FF2B5EF4-FFF2-40B4-BE49-F238E27FC236}">
                <a16:creationId xmlns:a16="http://schemas.microsoft.com/office/drawing/2014/main" id="{42B1532E-6800-4DB7-A456-55C6D9651A6A}"/>
              </a:ext>
            </a:extLst>
          </p:cNvPr>
          <p:cNvSpPr/>
          <p:nvPr/>
        </p:nvSpPr>
        <p:spPr>
          <a:xfrm>
            <a:off x="4355743" y="5526320"/>
            <a:ext cx="276343" cy="276343"/>
          </a:xfrm>
          <a:prstGeom prst="ellipse">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2</a:t>
            </a:r>
            <a:endParaRPr lang="zh-CN" altLang="en-US" sz="1200" dirty="0"/>
          </a:p>
        </p:txBody>
      </p:sp>
      <p:grpSp>
        <p:nvGrpSpPr>
          <p:cNvPr id="199" name="组合 198">
            <a:extLst>
              <a:ext uri="{FF2B5EF4-FFF2-40B4-BE49-F238E27FC236}">
                <a16:creationId xmlns:a16="http://schemas.microsoft.com/office/drawing/2014/main" id="{20144B8B-CD16-47CC-9F33-4C1C08CF978C}"/>
              </a:ext>
            </a:extLst>
          </p:cNvPr>
          <p:cNvGrpSpPr/>
          <p:nvPr/>
        </p:nvGrpSpPr>
        <p:grpSpPr>
          <a:xfrm>
            <a:off x="660400" y="1959182"/>
            <a:ext cx="3002400" cy="3002401"/>
            <a:chOff x="677034" y="1959176"/>
            <a:chExt cx="3002400" cy="3002401"/>
          </a:xfrm>
        </p:grpSpPr>
        <p:sp>
          <p:nvSpPr>
            <p:cNvPr id="854" name="矩形 853">
              <a:extLst>
                <a:ext uri="{FF2B5EF4-FFF2-40B4-BE49-F238E27FC236}">
                  <a16:creationId xmlns:a16="http://schemas.microsoft.com/office/drawing/2014/main" id="{BA8BA330-F6C5-428A-8FB0-D295E5F08876}"/>
                </a:ext>
              </a:extLst>
            </p:cNvPr>
            <p:cNvSpPr/>
            <p:nvPr/>
          </p:nvSpPr>
          <p:spPr>
            <a:xfrm>
              <a:off x="677034" y="1959176"/>
              <a:ext cx="3002400" cy="3002400"/>
            </a:xfrm>
            <a:prstGeom prst="rect">
              <a:avLst/>
            </a:prstGeom>
            <a:gradFill>
              <a:gsLst>
                <a:gs pos="80000">
                  <a:schemeClr val="bg1"/>
                </a:gs>
                <a:gs pos="100000">
                  <a:schemeClr val="bg1">
                    <a:alpha val="0"/>
                  </a:schemeClr>
                </a:gs>
              </a:gsLst>
              <a:lin ang="5400000" scaled="1"/>
            </a:gradFill>
            <a:ln w="9525">
              <a:noFill/>
            </a:ln>
            <a:effectLst>
              <a:outerShdw blurRad="63500" sx="102000" sy="102000" algn="ctr" rotWithShape="0">
                <a:srgbClr val="E7E5EA">
                  <a:alpha val="5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1175" name="组合 1174">
              <a:extLst>
                <a:ext uri="{FF2B5EF4-FFF2-40B4-BE49-F238E27FC236}">
                  <a16:creationId xmlns:a16="http://schemas.microsoft.com/office/drawing/2014/main" id="{AE850707-79EE-4926-8282-2DF39231E88A}"/>
                </a:ext>
              </a:extLst>
            </p:cNvPr>
            <p:cNvGrpSpPr/>
            <p:nvPr/>
          </p:nvGrpSpPr>
          <p:grpSpPr>
            <a:xfrm>
              <a:off x="2237046" y="3541481"/>
              <a:ext cx="1322298" cy="743793"/>
              <a:chOff x="795891" y="2682194"/>
              <a:chExt cx="1322298" cy="743793"/>
            </a:xfrm>
          </p:grpSpPr>
          <p:sp>
            <p:nvSpPr>
              <p:cNvPr id="1176" name="矩形: 圆角 1175">
                <a:extLst>
                  <a:ext uri="{FF2B5EF4-FFF2-40B4-BE49-F238E27FC236}">
                    <a16:creationId xmlns:a16="http://schemas.microsoft.com/office/drawing/2014/main" id="{C77ECE32-79B9-4A12-A540-656E059A5138}"/>
                  </a:ext>
                </a:extLst>
              </p:cNvPr>
              <p:cNvSpPr>
                <a:spLocks noChangeAspect="1"/>
              </p:cNvSpPr>
              <p:nvPr/>
            </p:nvSpPr>
            <p:spPr>
              <a:xfrm>
                <a:off x="795891" y="2682194"/>
                <a:ext cx="1322298" cy="743793"/>
              </a:xfrm>
              <a:prstGeom prst="roundRect">
                <a:avLst>
                  <a:gd name="adj" fmla="val 4418"/>
                </a:avLst>
              </a:prstGeom>
              <a:solidFill>
                <a:schemeClr val="bg1"/>
              </a:solidFill>
              <a:ln w="12700">
                <a:solidFill>
                  <a:srgbClr val="F0EE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177" name="任意多边形: 形状 1176">
                <a:extLst>
                  <a:ext uri="{FF2B5EF4-FFF2-40B4-BE49-F238E27FC236}">
                    <a16:creationId xmlns:a16="http://schemas.microsoft.com/office/drawing/2014/main" id="{D8D8F1ED-AD80-40D6-BECB-C842BA1E550A}"/>
                  </a:ext>
                </a:extLst>
              </p:cNvPr>
              <p:cNvSpPr/>
              <p:nvPr/>
            </p:nvSpPr>
            <p:spPr>
              <a:xfrm>
                <a:off x="795891" y="2682194"/>
                <a:ext cx="1322298" cy="382553"/>
              </a:xfrm>
              <a:custGeom>
                <a:avLst/>
                <a:gdLst>
                  <a:gd name="connsiteX0" fmla="*/ 29553 w 1189177"/>
                  <a:gd name="connsiteY0" fmla="*/ 0 h 385548"/>
                  <a:gd name="connsiteX1" fmla="*/ 1159624 w 1189177"/>
                  <a:gd name="connsiteY1" fmla="*/ 0 h 385548"/>
                  <a:gd name="connsiteX2" fmla="*/ 1189177 w 1189177"/>
                  <a:gd name="connsiteY2" fmla="*/ 29553 h 385548"/>
                  <a:gd name="connsiteX3" fmla="*/ 1189177 w 1189177"/>
                  <a:gd name="connsiteY3" fmla="*/ 385548 h 385548"/>
                  <a:gd name="connsiteX4" fmla="*/ 0 w 1189177"/>
                  <a:gd name="connsiteY4" fmla="*/ 385548 h 385548"/>
                  <a:gd name="connsiteX5" fmla="*/ 0 w 1189177"/>
                  <a:gd name="connsiteY5" fmla="*/ 29553 h 385548"/>
                  <a:gd name="connsiteX6" fmla="*/ 29553 w 1189177"/>
                  <a:gd name="connsiteY6" fmla="*/ 0 h 385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9177" h="385548">
                    <a:moveTo>
                      <a:pt x="29553" y="0"/>
                    </a:moveTo>
                    <a:lnTo>
                      <a:pt x="1159624" y="0"/>
                    </a:lnTo>
                    <a:cubicBezTo>
                      <a:pt x="1175946" y="0"/>
                      <a:pt x="1189177" y="13231"/>
                      <a:pt x="1189177" y="29553"/>
                    </a:cubicBezTo>
                    <a:lnTo>
                      <a:pt x="1189177" y="385548"/>
                    </a:lnTo>
                    <a:lnTo>
                      <a:pt x="0" y="385548"/>
                    </a:lnTo>
                    <a:lnTo>
                      <a:pt x="0" y="29553"/>
                    </a:lnTo>
                    <a:cubicBezTo>
                      <a:pt x="0" y="13231"/>
                      <a:pt x="13231" y="0"/>
                      <a:pt x="29553" y="0"/>
                    </a:cubicBezTo>
                    <a:close/>
                  </a:path>
                </a:pathLst>
              </a:custGeom>
              <a:solidFill>
                <a:srgbClr val="867D98">
                  <a:lumMod val="20000"/>
                  <a:lumOff val="80000"/>
                </a:srgbClr>
              </a:solidFill>
              <a:ln w="38100" cap="flat" cmpd="sng" algn="ctr">
                <a:noFill/>
                <a:prstDash val="solid"/>
                <a:miter lim="800000"/>
              </a:ln>
              <a:effectLst/>
            </p:spPr>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endParaRPr>
              </a:p>
            </p:txBody>
          </p:sp>
          <p:grpSp>
            <p:nvGrpSpPr>
              <p:cNvPr id="1178" name="组合 1177">
                <a:extLst>
                  <a:ext uri="{FF2B5EF4-FFF2-40B4-BE49-F238E27FC236}">
                    <a16:creationId xmlns:a16="http://schemas.microsoft.com/office/drawing/2014/main" id="{28511EBC-9EF7-4DD2-9C71-440E2C7E88B2}"/>
                  </a:ext>
                </a:extLst>
              </p:cNvPr>
              <p:cNvGrpSpPr/>
              <p:nvPr/>
            </p:nvGrpSpPr>
            <p:grpSpPr>
              <a:xfrm>
                <a:off x="903307" y="3161290"/>
                <a:ext cx="1107466" cy="151273"/>
                <a:chOff x="890763" y="3168433"/>
                <a:chExt cx="1107466" cy="151273"/>
              </a:xfrm>
            </p:grpSpPr>
            <p:grpSp>
              <p:nvGrpSpPr>
                <p:cNvPr id="1179" name="组合 1178">
                  <a:extLst>
                    <a:ext uri="{FF2B5EF4-FFF2-40B4-BE49-F238E27FC236}">
                      <a16:creationId xmlns:a16="http://schemas.microsoft.com/office/drawing/2014/main" id="{C7245D6A-88C2-4564-A776-93D4903660CA}"/>
                    </a:ext>
                  </a:extLst>
                </p:cNvPr>
                <p:cNvGrpSpPr/>
                <p:nvPr/>
              </p:nvGrpSpPr>
              <p:grpSpPr>
                <a:xfrm>
                  <a:off x="890763" y="3168433"/>
                  <a:ext cx="288000" cy="151273"/>
                  <a:chOff x="890763" y="3187237"/>
                  <a:chExt cx="288000" cy="151273"/>
                </a:xfrm>
              </p:grpSpPr>
              <p:sp>
                <p:nvSpPr>
                  <p:cNvPr id="1186" name="矩形 1185">
                    <a:extLst>
                      <a:ext uri="{FF2B5EF4-FFF2-40B4-BE49-F238E27FC236}">
                        <a16:creationId xmlns:a16="http://schemas.microsoft.com/office/drawing/2014/main" id="{3558600A-838B-4B82-A710-8E22238BEB82}"/>
                      </a:ext>
                    </a:extLst>
                  </p:cNvPr>
                  <p:cNvSpPr/>
                  <p:nvPr/>
                </p:nvSpPr>
                <p:spPr>
                  <a:xfrm>
                    <a:off x="890763" y="3187237"/>
                    <a:ext cx="288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7" name="矩形 1186">
                    <a:extLst>
                      <a:ext uri="{FF2B5EF4-FFF2-40B4-BE49-F238E27FC236}">
                        <a16:creationId xmlns:a16="http://schemas.microsoft.com/office/drawing/2014/main" id="{CCA9112F-73C5-4C39-BE10-3AA73133E594}"/>
                      </a:ext>
                    </a:extLst>
                  </p:cNvPr>
                  <p:cNvSpPr/>
                  <p:nvPr/>
                </p:nvSpPr>
                <p:spPr>
                  <a:xfrm>
                    <a:off x="890763" y="3284510"/>
                    <a:ext cx="216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80" name="组合 1179">
                  <a:extLst>
                    <a:ext uri="{FF2B5EF4-FFF2-40B4-BE49-F238E27FC236}">
                      <a16:creationId xmlns:a16="http://schemas.microsoft.com/office/drawing/2014/main" id="{EBEFA3BC-34D0-4B85-A593-58A86E525EE0}"/>
                    </a:ext>
                  </a:extLst>
                </p:cNvPr>
                <p:cNvGrpSpPr/>
                <p:nvPr/>
              </p:nvGrpSpPr>
              <p:grpSpPr>
                <a:xfrm>
                  <a:off x="1300496" y="3168433"/>
                  <a:ext cx="288000" cy="151273"/>
                  <a:chOff x="890763" y="3187237"/>
                  <a:chExt cx="288000" cy="151273"/>
                </a:xfrm>
              </p:grpSpPr>
              <p:sp>
                <p:nvSpPr>
                  <p:cNvPr id="1184" name="矩形 1183">
                    <a:extLst>
                      <a:ext uri="{FF2B5EF4-FFF2-40B4-BE49-F238E27FC236}">
                        <a16:creationId xmlns:a16="http://schemas.microsoft.com/office/drawing/2014/main" id="{9861A848-16B8-4211-9FC9-45D02AACFAF8}"/>
                      </a:ext>
                    </a:extLst>
                  </p:cNvPr>
                  <p:cNvSpPr/>
                  <p:nvPr/>
                </p:nvSpPr>
                <p:spPr>
                  <a:xfrm>
                    <a:off x="890763" y="3187237"/>
                    <a:ext cx="288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5" name="矩形 1184">
                    <a:extLst>
                      <a:ext uri="{FF2B5EF4-FFF2-40B4-BE49-F238E27FC236}">
                        <a16:creationId xmlns:a16="http://schemas.microsoft.com/office/drawing/2014/main" id="{41EAD282-F1B9-47C8-8237-1593EFAA3566}"/>
                      </a:ext>
                    </a:extLst>
                  </p:cNvPr>
                  <p:cNvSpPr/>
                  <p:nvPr/>
                </p:nvSpPr>
                <p:spPr>
                  <a:xfrm>
                    <a:off x="890763" y="3284510"/>
                    <a:ext cx="216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81" name="组合 1180">
                  <a:extLst>
                    <a:ext uri="{FF2B5EF4-FFF2-40B4-BE49-F238E27FC236}">
                      <a16:creationId xmlns:a16="http://schemas.microsoft.com/office/drawing/2014/main" id="{C4ECBB84-A9C1-43CF-992F-B7D2A9AEFF9D}"/>
                    </a:ext>
                  </a:extLst>
                </p:cNvPr>
                <p:cNvGrpSpPr/>
                <p:nvPr/>
              </p:nvGrpSpPr>
              <p:grpSpPr>
                <a:xfrm>
                  <a:off x="1710229" y="3168433"/>
                  <a:ext cx="288000" cy="151273"/>
                  <a:chOff x="890763" y="3187237"/>
                  <a:chExt cx="288000" cy="151273"/>
                </a:xfrm>
              </p:grpSpPr>
              <p:sp>
                <p:nvSpPr>
                  <p:cNvPr id="1182" name="矩形 1181">
                    <a:extLst>
                      <a:ext uri="{FF2B5EF4-FFF2-40B4-BE49-F238E27FC236}">
                        <a16:creationId xmlns:a16="http://schemas.microsoft.com/office/drawing/2014/main" id="{210D9AC1-FCD2-4D8D-B173-7E1E87899759}"/>
                      </a:ext>
                    </a:extLst>
                  </p:cNvPr>
                  <p:cNvSpPr/>
                  <p:nvPr/>
                </p:nvSpPr>
                <p:spPr>
                  <a:xfrm>
                    <a:off x="890763" y="3187237"/>
                    <a:ext cx="288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83" name="矩形 1182">
                    <a:extLst>
                      <a:ext uri="{FF2B5EF4-FFF2-40B4-BE49-F238E27FC236}">
                        <a16:creationId xmlns:a16="http://schemas.microsoft.com/office/drawing/2014/main" id="{27D00380-E26D-4D19-8C1E-0D0FC2518CEB}"/>
                      </a:ext>
                    </a:extLst>
                  </p:cNvPr>
                  <p:cNvSpPr/>
                  <p:nvPr/>
                </p:nvSpPr>
                <p:spPr>
                  <a:xfrm>
                    <a:off x="890763" y="3284510"/>
                    <a:ext cx="216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sp>
          <p:nvSpPr>
            <p:cNvPr id="846" name="矩形 845">
              <a:extLst>
                <a:ext uri="{FF2B5EF4-FFF2-40B4-BE49-F238E27FC236}">
                  <a16:creationId xmlns:a16="http://schemas.microsoft.com/office/drawing/2014/main" id="{8843ECBA-98A8-425F-B9CE-8DF5FACEEB4E}"/>
                </a:ext>
              </a:extLst>
            </p:cNvPr>
            <p:cNvSpPr/>
            <p:nvPr/>
          </p:nvSpPr>
          <p:spPr>
            <a:xfrm>
              <a:off x="677034" y="1964334"/>
              <a:ext cx="3002400" cy="320240"/>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p>
          </p:txBody>
        </p:sp>
        <p:sp>
          <p:nvSpPr>
            <p:cNvPr id="847" name="矩形 846">
              <a:extLst>
                <a:ext uri="{FF2B5EF4-FFF2-40B4-BE49-F238E27FC236}">
                  <a16:creationId xmlns:a16="http://schemas.microsoft.com/office/drawing/2014/main" id="{C5551026-40D8-4A72-9A74-3E935305E165}"/>
                </a:ext>
              </a:extLst>
            </p:cNvPr>
            <p:cNvSpPr/>
            <p:nvPr/>
          </p:nvSpPr>
          <p:spPr>
            <a:xfrm>
              <a:off x="797125" y="2038897"/>
              <a:ext cx="945772" cy="153888"/>
            </a:xfrm>
            <a:prstGeom prst="rect">
              <a:avLst/>
            </a:prstGeom>
          </p:spPr>
          <p:txBody>
            <a:bodyPr wrap="none"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000" kern="0" dirty="0">
                  <a:solidFill>
                    <a:srgbClr val="FFFFFF"/>
                  </a:solidFill>
                </a:rPr>
                <a:t>Diagram Library</a:t>
              </a:r>
              <a:endParaRPr lang="zh-CN" altLang="en-US" sz="1000" dirty="0"/>
            </a:p>
          </p:txBody>
        </p:sp>
        <p:sp>
          <p:nvSpPr>
            <p:cNvPr id="848" name="Multiply 213">
              <a:extLst>
                <a:ext uri="{FF2B5EF4-FFF2-40B4-BE49-F238E27FC236}">
                  <a16:creationId xmlns:a16="http://schemas.microsoft.com/office/drawing/2014/main" id="{3838A130-2F03-4DA6-9A10-BF5D0AD4D3F2}"/>
                </a:ext>
              </a:extLst>
            </p:cNvPr>
            <p:cNvSpPr>
              <a:spLocks noChangeAspect="1"/>
            </p:cNvSpPr>
            <p:nvPr/>
          </p:nvSpPr>
          <p:spPr>
            <a:xfrm>
              <a:off x="3465543" y="2068412"/>
              <a:ext cx="112084" cy="112084"/>
            </a:xfrm>
            <a:custGeom>
              <a:avLst/>
              <a:gdLst>
                <a:gd name="T0" fmla="*/ 11040 w 11360"/>
                <a:gd name="T1" fmla="*/ 320 h 11360"/>
                <a:gd name="T2" fmla="*/ 11040 w 11360"/>
                <a:gd name="T3" fmla="*/ 1360 h 11360"/>
                <a:gd name="T4" fmla="*/ 6720 w 11360"/>
                <a:gd name="T5" fmla="*/ 5680 h 11360"/>
                <a:gd name="T6" fmla="*/ 11040 w 11360"/>
                <a:gd name="T7" fmla="*/ 10000 h 11360"/>
                <a:gd name="T8" fmla="*/ 11040 w 11360"/>
                <a:gd name="T9" fmla="*/ 11040 h 11360"/>
                <a:gd name="T10" fmla="*/ 10000 w 11360"/>
                <a:gd name="T11" fmla="*/ 11040 h 11360"/>
                <a:gd name="T12" fmla="*/ 5680 w 11360"/>
                <a:gd name="T13" fmla="*/ 6720 h 11360"/>
                <a:gd name="T14" fmla="*/ 1360 w 11360"/>
                <a:gd name="T15" fmla="*/ 11040 h 11360"/>
                <a:gd name="T16" fmla="*/ 320 w 11360"/>
                <a:gd name="T17" fmla="*/ 11040 h 11360"/>
                <a:gd name="T18" fmla="*/ 320 w 11360"/>
                <a:gd name="T19" fmla="*/ 10000 h 11360"/>
                <a:gd name="T20" fmla="*/ 4640 w 11360"/>
                <a:gd name="T21" fmla="*/ 5680 h 11360"/>
                <a:gd name="T22" fmla="*/ 320 w 11360"/>
                <a:gd name="T23" fmla="*/ 1360 h 11360"/>
                <a:gd name="T24" fmla="*/ 320 w 11360"/>
                <a:gd name="T25" fmla="*/ 320 h 11360"/>
                <a:gd name="T26" fmla="*/ 1360 w 11360"/>
                <a:gd name="T27" fmla="*/ 320 h 11360"/>
                <a:gd name="T28" fmla="*/ 5680 w 11360"/>
                <a:gd name="T29" fmla="*/ 4640 h 11360"/>
                <a:gd name="T30" fmla="*/ 10000 w 11360"/>
                <a:gd name="T31" fmla="*/ 320 h 11360"/>
                <a:gd name="T32" fmla="*/ 11040 w 11360"/>
                <a:gd name="T33" fmla="*/ 320 h 11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360" h="11360">
                  <a:moveTo>
                    <a:pt x="11040" y="320"/>
                  </a:moveTo>
                  <a:cubicBezTo>
                    <a:pt x="11360" y="640"/>
                    <a:pt x="11360" y="1120"/>
                    <a:pt x="11040" y="1360"/>
                  </a:cubicBezTo>
                  <a:lnTo>
                    <a:pt x="6720" y="5680"/>
                  </a:lnTo>
                  <a:lnTo>
                    <a:pt x="11040" y="10000"/>
                  </a:lnTo>
                  <a:cubicBezTo>
                    <a:pt x="11360" y="10320"/>
                    <a:pt x="11360" y="10800"/>
                    <a:pt x="11040" y="11040"/>
                  </a:cubicBezTo>
                  <a:cubicBezTo>
                    <a:pt x="10720" y="11360"/>
                    <a:pt x="10240" y="11360"/>
                    <a:pt x="10000" y="11040"/>
                  </a:cubicBezTo>
                  <a:lnTo>
                    <a:pt x="5680" y="6720"/>
                  </a:lnTo>
                  <a:lnTo>
                    <a:pt x="1360" y="11040"/>
                  </a:lnTo>
                  <a:cubicBezTo>
                    <a:pt x="1040" y="11360"/>
                    <a:pt x="560" y="11360"/>
                    <a:pt x="320" y="11040"/>
                  </a:cubicBezTo>
                  <a:cubicBezTo>
                    <a:pt x="0" y="10720"/>
                    <a:pt x="0" y="10240"/>
                    <a:pt x="320" y="10000"/>
                  </a:cubicBezTo>
                  <a:lnTo>
                    <a:pt x="4640" y="5680"/>
                  </a:lnTo>
                  <a:lnTo>
                    <a:pt x="320" y="1360"/>
                  </a:lnTo>
                  <a:cubicBezTo>
                    <a:pt x="0" y="1040"/>
                    <a:pt x="0" y="560"/>
                    <a:pt x="320" y="320"/>
                  </a:cubicBezTo>
                  <a:cubicBezTo>
                    <a:pt x="640" y="80"/>
                    <a:pt x="1120" y="0"/>
                    <a:pt x="1360" y="320"/>
                  </a:cubicBezTo>
                  <a:lnTo>
                    <a:pt x="5680" y="4640"/>
                  </a:lnTo>
                  <a:lnTo>
                    <a:pt x="10000" y="320"/>
                  </a:lnTo>
                  <a:cubicBezTo>
                    <a:pt x="10240" y="0"/>
                    <a:pt x="10800" y="0"/>
                    <a:pt x="11040" y="320"/>
                  </a:cubicBezTo>
                  <a:close/>
                </a:path>
              </a:pathLst>
            </a:custGeom>
            <a:solidFill>
              <a:schemeClr val="bg1"/>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354">
                <a:defRPr/>
              </a:pPr>
              <a:endParaRPr lang="zh-CN" altLang="en-US" kern="0">
                <a:solidFill>
                  <a:srgbClr val="FFFFFF"/>
                </a:solidFill>
                <a:latin typeface="Arial"/>
                <a:ea typeface="微软雅黑"/>
              </a:endParaRPr>
            </a:p>
          </p:txBody>
        </p:sp>
        <p:grpSp>
          <p:nvGrpSpPr>
            <p:cNvPr id="850" name="组合 849">
              <a:extLst>
                <a:ext uri="{FF2B5EF4-FFF2-40B4-BE49-F238E27FC236}">
                  <a16:creationId xmlns:a16="http://schemas.microsoft.com/office/drawing/2014/main" id="{C2AC0C8A-FD06-42B3-84FE-67EBE61ABAE7}"/>
                </a:ext>
              </a:extLst>
            </p:cNvPr>
            <p:cNvGrpSpPr/>
            <p:nvPr/>
          </p:nvGrpSpPr>
          <p:grpSpPr>
            <a:xfrm>
              <a:off x="797124" y="2404170"/>
              <a:ext cx="1205447" cy="160120"/>
              <a:chOff x="4248155" y="2141651"/>
              <a:chExt cx="1084090" cy="144000"/>
            </a:xfrm>
            <a:solidFill>
              <a:srgbClr val="E7E5EA"/>
            </a:solidFill>
          </p:grpSpPr>
          <p:sp>
            <p:nvSpPr>
              <p:cNvPr id="996" name="矩形 995">
                <a:extLst>
                  <a:ext uri="{FF2B5EF4-FFF2-40B4-BE49-F238E27FC236}">
                    <a16:creationId xmlns:a16="http://schemas.microsoft.com/office/drawing/2014/main" id="{4A648450-3619-4DB2-9D93-E285BE610748}"/>
                  </a:ext>
                </a:extLst>
              </p:cNvPr>
              <p:cNvSpPr>
                <a:spLocks/>
              </p:cNvSpPr>
              <p:nvPr/>
            </p:nvSpPr>
            <p:spPr>
              <a:xfrm>
                <a:off x="424815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997" name="矩形 996">
                <a:extLst>
                  <a:ext uri="{FF2B5EF4-FFF2-40B4-BE49-F238E27FC236}">
                    <a16:creationId xmlns:a16="http://schemas.microsoft.com/office/drawing/2014/main" id="{D10C8A5E-0A32-4118-B936-C290F38145EE}"/>
                  </a:ext>
                </a:extLst>
              </p:cNvPr>
              <p:cNvSpPr>
                <a:spLocks/>
              </p:cNvSpPr>
              <p:nvPr/>
            </p:nvSpPr>
            <p:spPr>
              <a:xfrm>
                <a:off x="464824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998" name="矩形 997">
                <a:extLst>
                  <a:ext uri="{FF2B5EF4-FFF2-40B4-BE49-F238E27FC236}">
                    <a16:creationId xmlns:a16="http://schemas.microsoft.com/office/drawing/2014/main" id="{5E25D274-21E4-49C1-92A6-F6DF95B8D01E}"/>
                  </a:ext>
                </a:extLst>
              </p:cNvPr>
              <p:cNvSpPr>
                <a:spLocks/>
              </p:cNvSpPr>
              <p:nvPr/>
            </p:nvSpPr>
            <p:spPr>
              <a:xfrm>
                <a:off x="504424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grpSp>
        <p:grpSp>
          <p:nvGrpSpPr>
            <p:cNvPr id="851" name="组合 850">
              <a:extLst>
                <a:ext uri="{FF2B5EF4-FFF2-40B4-BE49-F238E27FC236}">
                  <a16:creationId xmlns:a16="http://schemas.microsoft.com/office/drawing/2014/main" id="{37DB5920-5464-4F00-BC8E-356D4A25963E}"/>
                </a:ext>
              </a:extLst>
            </p:cNvPr>
            <p:cNvGrpSpPr/>
            <p:nvPr/>
          </p:nvGrpSpPr>
          <p:grpSpPr>
            <a:xfrm>
              <a:off x="2797927" y="2404170"/>
              <a:ext cx="761417" cy="160120"/>
              <a:chOff x="6047529" y="2141651"/>
              <a:chExt cx="684762" cy="144000"/>
            </a:xfrm>
            <a:solidFill>
              <a:srgbClr val="E7E5EA"/>
            </a:solidFill>
          </p:grpSpPr>
          <p:sp>
            <p:nvSpPr>
              <p:cNvPr id="994" name="矩形 993">
                <a:extLst>
                  <a:ext uri="{FF2B5EF4-FFF2-40B4-BE49-F238E27FC236}">
                    <a16:creationId xmlns:a16="http://schemas.microsoft.com/office/drawing/2014/main" id="{61D9A505-57F8-4F3D-8542-8071ED53962C}"/>
                  </a:ext>
                </a:extLst>
              </p:cNvPr>
              <p:cNvSpPr>
                <a:spLocks/>
              </p:cNvSpPr>
              <p:nvPr/>
            </p:nvSpPr>
            <p:spPr>
              <a:xfrm>
                <a:off x="6047529"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995" name="矩形 994">
                <a:extLst>
                  <a:ext uri="{FF2B5EF4-FFF2-40B4-BE49-F238E27FC236}">
                    <a16:creationId xmlns:a16="http://schemas.microsoft.com/office/drawing/2014/main" id="{49FE1BBF-2FDB-48E7-8FDC-88654D1F74AD}"/>
                  </a:ext>
                </a:extLst>
              </p:cNvPr>
              <p:cNvSpPr>
                <a:spLocks/>
              </p:cNvSpPr>
              <p:nvPr/>
            </p:nvSpPr>
            <p:spPr>
              <a:xfrm>
                <a:off x="6444291"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865" name="矩形: 圆角 864">
              <a:extLst>
                <a:ext uri="{FF2B5EF4-FFF2-40B4-BE49-F238E27FC236}">
                  <a16:creationId xmlns:a16="http://schemas.microsoft.com/office/drawing/2014/main" id="{DD2E63D6-6AE5-47B3-9136-DD9595C59592}"/>
                </a:ext>
              </a:extLst>
            </p:cNvPr>
            <p:cNvSpPr>
              <a:spLocks noChangeAspect="1"/>
            </p:cNvSpPr>
            <p:nvPr/>
          </p:nvSpPr>
          <p:spPr>
            <a:xfrm>
              <a:off x="2237046" y="2682194"/>
              <a:ext cx="1322298" cy="743793"/>
            </a:xfrm>
            <a:prstGeom prst="roundRect">
              <a:avLst>
                <a:gd name="adj" fmla="val 4418"/>
              </a:avLst>
            </a:prstGeom>
            <a:solidFill>
              <a:schemeClr val="bg1"/>
            </a:solidFill>
            <a:ln w="12700">
              <a:solidFill>
                <a:srgbClr val="F0EE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866" name="矩形: 圆角 865">
              <a:extLst>
                <a:ext uri="{FF2B5EF4-FFF2-40B4-BE49-F238E27FC236}">
                  <a16:creationId xmlns:a16="http://schemas.microsoft.com/office/drawing/2014/main" id="{7150F21C-954F-4DB0-821B-E1B6C03B7E19}"/>
                </a:ext>
              </a:extLst>
            </p:cNvPr>
            <p:cNvSpPr>
              <a:spLocks noChangeAspect="1"/>
            </p:cNvSpPr>
            <p:nvPr/>
          </p:nvSpPr>
          <p:spPr>
            <a:xfrm>
              <a:off x="795891" y="3541481"/>
              <a:ext cx="1322298" cy="743793"/>
            </a:xfrm>
            <a:prstGeom prst="roundRect">
              <a:avLst>
                <a:gd name="adj" fmla="val 4418"/>
              </a:avLst>
            </a:prstGeom>
            <a:solidFill>
              <a:schemeClr val="bg1"/>
            </a:solidFill>
            <a:ln w="12700">
              <a:solidFill>
                <a:srgbClr val="F0EE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868" name="矩形: 圆角 867">
              <a:extLst>
                <a:ext uri="{FF2B5EF4-FFF2-40B4-BE49-F238E27FC236}">
                  <a16:creationId xmlns:a16="http://schemas.microsoft.com/office/drawing/2014/main" id="{BED8AC01-2DFD-4915-8568-787BE6DA01CB}"/>
                </a:ext>
              </a:extLst>
            </p:cNvPr>
            <p:cNvSpPr>
              <a:spLocks noChangeAspect="1"/>
            </p:cNvSpPr>
            <p:nvPr/>
          </p:nvSpPr>
          <p:spPr>
            <a:xfrm>
              <a:off x="795891" y="4400769"/>
              <a:ext cx="1322298" cy="560808"/>
            </a:xfrm>
            <a:prstGeom prst="roundRect">
              <a:avLst>
                <a:gd name="adj" fmla="val 4418"/>
              </a:avLst>
            </a:prstGeom>
            <a:gradFill>
              <a:gsLst>
                <a:gs pos="50000">
                  <a:schemeClr val="bg1"/>
                </a:gs>
                <a:gs pos="100000">
                  <a:schemeClr val="bg1">
                    <a:alpha val="0"/>
                  </a:schemeClr>
                </a:gs>
              </a:gsLst>
              <a:lin ang="5400000" scaled="1"/>
            </a:gradFill>
            <a:ln w="12700">
              <a:gradFill>
                <a:gsLst>
                  <a:gs pos="0">
                    <a:srgbClr val="E7E5EA"/>
                  </a:gs>
                  <a:gs pos="100000">
                    <a:srgbClr val="E7E5EA">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869" name="矩形: 圆角 868">
              <a:extLst>
                <a:ext uri="{FF2B5EF4-FFF2-40B4-BE49-F238E27FC236}">
                  <a16:creationId xmlns:a16="http://schemas.microsoft.com/office/drawing/2014/main" id="{1783222E-7BB4-47D3-9EB9-C37001E8BCE1}"/>
                </a:ext>
              </a:extLst>
            </p:cNvPr>
            <p:cNvSpPr>
              <a:spLocks noChangeAspect="1"/>
            </p:cNvSpPr>
            <p:nvPr/>
          </p:nvSpPr>
          <p:spPr>
            <a:xfrm>
              <a:off x="2237046" y="4400769"/>
              <a:ext cx="1322298" cy="560808"/>
            </a:xfrm>
            <a:prstGeom prst="roundRect">
              <a:avLst>
                <a:gd name="adj" fmla="val 4418"/>
              </a:avLst>
            </a:prstGeom>
            <a:gradFill>
              <a:gsLst>
                <a:gs pos="50000">
                  <a:schemeClr val="bg1"/>
                </a:gs>
                <a:gs pos="100000">
                  <a:schemeClr val="bg1">
                    <a:alpha val="0"/>
                  </a:schemeClr>
                </a:gs>
              </a:gsLst>
              <a:lin ang="5400000" scaled="1"/>
            </a:gradFill>
            <a:ln w="12700">
              <a:gradFill>
                <a:gsLst>
                  <a:gs pos="0">
                    <a:srgbClr val="E7E5EA"/>
                  </a:gs>
                  <a:gs pos="100000">
                    <a:srgbClr val="E7E5EA">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874" name="组合 873">
              <a:extLst>
                <a:ext uri="{FF2B5EF4-FFF2-40B4-BE49-F238E27FC236}">
                  <a16:creationId xmlns:a16="http://schemas.microsoft.com/office/drawing/2014/main" id="{A45346F3-945E-42EA-99F7-BF1CA0EBCF23}"/>
                </a:ext>
              </a:extLst>
            </p:cNvPr>
            <p:cNvGrpSpPr/>
            <p:nvPr/>
          </p:nvGrpSpPr>
          <p:grpSpPr>
            <a:xfrm>
              <a:off x="957184" y="3664359"/>
              <a:ext cx="999712" cy="498037"/>
              <a:chOff x="7744090" y="1288932"/>
              <a:chExt cx="1833124" cy="913228"/>
            </a:xfrm>
          </p:grpSpPr>
          <p:cxnSp>
            <p:nvCxnSpPr>
              <p:cNvPr id="950" name="连接符: 肘形 949">
                <a:extLst>
                  <a:ext uri="{FF2B5EF4-FFF2-40B4-BE49-F238E27FC236}">
                    <a16:creationId xmlns:a16="http://schemas.microsoft.com/office/drawing/2014/main" id="{2DC0960E-DCC8-4213-89A3-9C8E6917B555}"/>
                  </a:ext>
                </a:extLst>
              </p:cNvPr>
              <p:cNvCxnSpPr>
                <a:cxnSpLocks/>
                <a:stCxn id="955" idx="1"/>
                <a:endCxn id="956" idx="0"/>
              </p:cNvCxnSpPr>
              <p:nvPr/>
            </p:nvCxnSpPr>
            <p:spPr>
              <a:xfrm rot="10800000" flipV="1">
                <a:off x="7949112" y="1465564"/>
                <a:ext cx="285973" cy="326552"/>
              </a:xfrm>
              <a:prstGeom prst="bentConnector2">
                <a:avLst/>
              </a:prstGeom>
              <a:solidFill>
                <a:srgbClr val="867D98">
                  <a:lumMod val="20000"/>
                  <a:lumOff val="80000"/>
                </a:srgbClr>
              </a:solidFill>
              <a:ln w="12700" cap="flat" cmpd="sng" algn="ctr">
                <a:solidFill>
                  <a:srgbClr val="E7E5EA"/>
                </a:solidFill>
                <a:prstDash val="solid"/>
                <a:miter lim="800000"/>
              </a:ln>
              <a:effectLst/>
            </p:spPr>
          </p:cxnSp>
          <p:cxnSp>
            <p:nvCxnSpPr>
              <p:cNvPr id="951" name="连接符: 肘形 950">
                <a:extLst>
                  <a:ext uri="{FF2B5EF4-FFF2-40B4-BE49-F238E27FC236}">
                    <a16:creationId xmlns:a16="http://schemas.microsoft.com/office/drawing/2014/main" id="{03CD0D39-088F-448F-8C3C-4FF43F92033E}"/>
                  </a:ext>
                </a:extLst>
              </p:cNvPr>
              <p:cNvCxnSpPr>
                <a:cxnSpLocks/>
                <a:stCxn id="955" idx="3"/>
              </p:cNvCxnSpPr>
              <p:nvPr/>
            </p:nvCxnSpPr>
            <p:spPr>
              <a:xfrm>
                <a:off x="9135072" y="1465564"/>
                <a:ext cx="225522" cy="326552"/>
              </a:xfrm>
              <a:prstGeom prst="bentConnector2">
                <a:avLst/>
              </a:prstGeom>
              <a:solidFill>
                <a:srgbClr val="867D98">
                  <a:lumMod val="20000"/>
                  <a:lumOff val="80000"/>
                </a:srgbClr>
              </a:solidFill>
              <a:ln w="12700" cap="flat" cmpd="sng" algn="ctr">
                <a:solidFill>
                  <a:srgbClr val="E7E5EA"/>
                </a:solidFill>
                <a:prstDash val="solid"/>
                <a:miter lim="800000"/>
              </a:ln>
              <a:effectLst/>
            </p:spPr>
          </p:cxnSp>
          <p:grpSp>
            <p:nvGrpSpPr>
              <p:cNvPr id="952" name="组合 951">
                <a:extLst>
                  <a:ext uri="{FF2B5EF4-FFF2-40B4-BE49-F238E27FC236}">
                    <a16:creationId xmlns:a16="http://schemas.microsoft.com/office/drawing/2014/main" id="{758E4CA3-A24B-4E35-8D8A-86224D79D0F3}"/>
                  </a:ext>
                </a:extLst>
              </p:cNvPr>
              <p:cNvGrpSpPr/>
              <p:nvPr/>
            </p:nvGrpSpPr>
            <p:grpSpPr>
              <a:xfrm>
                <a:off x="7744090" y="1288932"/>
                <a:ext cx="1833124" cy="913228"/>
                <a:chOff x="7824356" y="1531238"/>
                <a:chExt cx="1725410" cy="859568"/>
              </a:xfrm>
            </p:grpSpPr>
            <p:sp>
              <p:nvSpPr>
                <p:cNvPr id="956" name="椭圆 23">
                  <a:extLst>
                    <a:ext uri="{FF2B5EF4-FFF2-40B4-BE49-F238E27FC236}">
                      <a16:creationId xmlns:a16="http://schemas.microsoft.com/office/drawing/2014/main" id="{6FED75BF-8F8A-417D-86F1-CCF2CCA854C3}"/>
                    </a:ext>
                  </a:extLst>
                </p:cNvPr>
                <p:cNvSpPr/>
                <p:nvPr/>
              </p:nvSpPr>
              <p:spPr>
                <a:xfrm>
                  <a:off x="7824356" y="2004856"/>
                  <a:ext cx="385951" cy="385950"/>
                </a:xfrm>
                <a:prstGeom prst="roundRect">
                  <a:avLst>
                    <a:gd name="adj" fmla="val 13472"/>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a:solidFill>
                      <a:srgbClr val="44546A">
                        <a:lumMod val="60000"/>
                        <a:lumOff val="40000"/>
                      </a:srgbClr>
                    </a:solidFill>
                  </a:endParaRPr>
                </a:p>
              </p:txBody>
            </p:sp>
            <p:cxnSp>
              <p:nvCxnSpPr>
                <p:cNvPr id="954" name="连接符: 肘形 953">
                  <a:extLst>
                    <a:ext uri="{FF2B5EF4-FFF2-40B4-BE49-F238E27FC236}">
                      <a16:creationId xmlns:a16="http://schemas.microsoft.com/office/drawing/2014/main" id="{C0DCE433-FEB9-4256-AD52-55CF06BA8EB0}"/>
                    </a:ext>
                  </a:extLst>
                </p:cNvPr>
                <p:cNvCxnSpPr>
                  <a:cxnSpLocks/>
                </p:cNvCxnSpPr>
                <p:nvPr/>
              </p:nvCxnSpPr>
              <p:spPr>
                <a:xfrm rot="16200000" flipV="1">
                  <a:off x="8681605" y="1783431"/>
                  <a:ext cx="12700" cy="442850"/>
                </a:xfrm>
                <a:prstGeom prst="bentConnector3">
                  <a:avLst>
                    <a:gd name="adj1" fmla="val 1554551"/>
                  </a:avLst>
                </a:prstGeom>
                <a:solidFill>
                  <a:srgbClr val="867D98">
                    <a:lumMod val="20000"/>
                    <a:lumOff val="80000"/>
                  </a:srgbClr>
                </a:solidFill>
                <a:ln w="12700" cap="flat" cmpd="sng" algn="ctr">
                  <a:solidFill>
                    <a:srgbClr val="E7E5EA"/>
                  </a:solidFill>
                  <a:prstDash val="solid"/>
                  <a:miter lim="800000"/>
                </a:ln>
                <a:effectLst/>
              </p:spPr>
            </p:cxnSp>
            <p:sp>
              <p:nvSpPr>
                <p:cNvPr id="955" name="圆角矩形 13">
                  <a:extLst>
                    <a:ext uri="{FF2B5EF4-FFF2-40B4-BE49-F238E27FC236}">
                      <a16:creationId xmlns:a16="http://schemas.microsoft.com/office/drawing/2014/main" id="{425684A3-885C-4A76-A115-DF158F3814AA}"/>
                    </a:ext>
                  </a:extLst>
                </p:cNvPr>
                <p:cNvSpPr/>
                <p:nvPr/>
              </p:nvSpPr>
              <p:spPr>
                <a:xfrm flipV="1">
                  <a:off x="8286501" y="1531238"/>
                  <a:ext cx="847108" cy="332509"/>
                </a:xfrm>
                <a:prstGeom prst="roundRect">
                  <a:avLst>
                    <a:gd name="adj" fmla="val 13146"/>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endParaRPr>
                </a:p>
              </p:txBody>
            </p:sp>
            <p:sp>
              <p:nvSpPr>
                <p:cNvPr id="1054" name="椭圆 23">
                  <a:extLst>
                    <a:ext uri="{FF2B5EF4-FFF2-40B4-BE49-F238E27FC236}">
                      <a16:creationId xmlns:a16="http://schemas.microsoft.com/office/drawing/2014/main" id="{9035EC9B-2C33-4F7F-9809-0CDD148A767C}"/>
                    </a:ext>
                  </a:extLst>
                </p:cNvPr>
                <p:cNvSpPr/>
                <p:nvPr/>
              </p:nvSpPr>
              <p:spPr>
                <a:xfrm>
                  <a:off x="8270843" y="2004856"/>
                  <a:ext cx="385950" cy="385950"/>
                </a:xfrm>
                <a:prstGeom prst="roundRect">
                  <a:avLst>
                    <a:gd name="adj" fmla="val 13472"/>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a:solidFill>
                      <a:srgbClr val="44546A">
                        <a:lumMod val="60000"/>
                        <a:lumOff val="40000"/>
                      </a:srgbClr>
                    </a:solidFill>
                  </a:endParaRPr>
                </a:p>
              </p:txBody>
            </p:sp>
            <p:sp>
              <p:nvSpPr>
                <p:cNvPr id="1055" name="椭圆 23">
                  <a:extLst>
                    <a:ext uri="{FF2B5EF4-FFF2-40B4-BE49-F238E27FC236}">
                      <a16:creationId xmlns:a16="http://schemas.microsoft.com/office/drawing/2014/main" id="{ADF15E24-6782-4AFE-9825-CF52713FCFF3}"/>
                    </a:ext>
                  </a:extLst>
                </p:cNvPr>
                <p:cNvSpPr/>
                <p:nvPr/>
              </p:nvSpPr>
              <p:spPr>
                <a:xfrm>
                  <a:off x="8717329" y="2004856"/>
                  <a:ext cx="385950" cy="385950"/>
                </a:xfrm>
                <a:prstGeom prst="roundRect">
                  <a:avLst>
                    <a:gd name="adj" fmla="val 13472"/>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a:solidFill>
                      <a:srgbClr val="44546A">
                        <a:lumMod val="60000"/>
                        <a:lumOff val="40000"/>
                      </a:srgbClr>
                    </a:solidFill>
                  </a:endParaRPr>
                </a:p>
              </p:txBody>
            </p:sp>
            <p:sp>
              <p:nvSpPr>
                <p:cNvPr id="1056" name="椭圆 23">
                  <a:extLst>
                    <a:ext uri="{FF2B5EF4-FFF2-40B4-BE49-F238E27FC236}">
                      <a16:creationId xmlns:a16="http://schemas.microsoft.com/office/drawing/2014/main" id="{F8288D8E-E3DC-4D46-9429-06EEF8F0B14C}"/>
                    </a:ext>
                  </a:extLst>
                </p:cNvPr>
                <p:cNvSpPr/>
                <p:nvPr/>
              </p:nvSpPr>
              <p:spPr>
                <a:xfrm>
                  <a:off x="9163816" y="2004856"/>
                  <a:ext cx="385950" cy="385950"/>
                </a:xfrm>
                <a:prstGeom prst="roundRect">
                  <a:avLst>
                    <a:gd name="adj" fmla="val 13472"/>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a:solidFill>
                      <a:srgbClr val="44546A">
                        <a:lumMod val="60000"/>
                        <a:lumOff val="40000"/>
                      </a:srgbClr>
                    </a:solidFill>
                  </a:endParaRPr>
                </a:p>
              </p:txBody>
            </p:sp>
          </p:grpSp>
        </p:grpSp>
        <p:sp>
          <p:nvSpPr>
            <p:cNvPr id="876" name="矩形: 圆角 875">
              <a:extLst>
                <a:ext uri="{FF2B5EF4-FFF2-40B4-BE49-F238E27FC236}">
                  <a16:creationId xmlns:a16="http://schemas.microsoft.com/office/drawing/2014/main" id="{717959DC-79F8-484F-955A-560CC57C056E}"/>
                </a:ext>
              </a:extLst>
            </p:cNvPr>
            <p:cNvSpPr>
              <a:spLocks noChangeAspect="1"/>
            </p:cNvSpPr>
            <p:nvPr/>
          </p:nvSpPr>
          <p:spPr>
            <a:xfrm>
              <a:off x="2237046" y="3541481"/>
              <a:ext cx="1322298" cy="743793"/>
            </a:xfrm>
            <a:prstGeom prst="roundRect">
              <a:avLst>
                <a:gd name="adj" fmla="val 4418"/>
              </a:avLst>
            </a:prstGeom>
            <a:noFill/>
            <a:ln w="19050">
              <a:solidFill>
                <a:srgbClr val="F734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877" name="组合 876">
              <a:extLst>
                <a:ext uri="{FF2B5EF4-FFF2-40B4-BE49-F238E27FC236}">
                  <a16:creationId xmlns:a16="http://schemas.microsoft.com/office/drawing/2014/main" id="{A47B174F-DED1-4EE4-98E9-9689C17871B3}"/>
                </a:ext>
              </a:extLst>
            </p:cNvPr>
            <p:cNvGrpSpPr/>
            <p:nvPr/>
          </p:nvGrpSpPr>
          <p:grpSpPr>
            <a:xfrm>
              <a:off x="932879" y="4540141"/>
              <a:ext cx="1048323" cy="258613"/>
              <a:chOff x="5400091" y="4685784"/>
              <a:chExt cx="1747512" cy="431123"/>
            </a:xfrm>
          </p:grpSpPr>
          <p:sp>
            <p:nvSpPr>
              <p:cNvPr id="933" name="圆角矩形 13">
                <a:extLst>
                  <a:ext uri="{FF2B5EF4-FFF2-40B4-BE49-F238E27FC236}">
                    <a16:creationId xmlns:a16="http://schemas.microsoft.com/office/drawing/2014/main" id="{E984AE22-DDC3-4306-93CF-33DF1411F324}"/>
                  </a:ext>
                </a:extLst>
              </p:cNvPr>
              <p:cNvSpPr/>
              <p:nvPr/>
            </p:nvSpPr>
            <p:spPr>
              <a:xfrm>
                <a:off x="5400093" y="4935166"/>
                <a:ext cx="497744" cy="181741"/>
              </a:xfrm>
              <a:prstGeom prst="roundRect">
                <a:avLst>
                  <a:gd name="adj" fmla="val 7526"/>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latin typeface="Arial"/>
                  <a:ea typeface="微软雅黑"/>
                </a:endParaRPr>
              </a:p>
            </p:txBody>
          </p:sp>
          <p:sp>
            <p:nvSpPr>
              <p:cNvPr id="936" name="圆角矩形 245">
                <a:extLst>
                  <a:ext uri="{FF2B5EF4-FFF2-40B4-BE49-F238E27FC236}">
                    <a16:creationId xmlns:a16="http://schemas.microsoft.com/office/drawing/2014/main" id="{849C80C1-BE01-465E-B9B6-4452729B5A75}"/>
                  </a:ext>
                </a:extLst>
              </p:cNvPr>
              <p:cNvSpPr/>
              <p:nvPr/>
            </p:nvSpPr>
            <p:spPr>
              <a:xfrm>
                <a:off x="5400091" y="4685784"/>
                <a:ext cx="1747511" cy="152087"/>
              </a:xfrm>
              <a:prstGeom prst="roundRect">
                <a:avLst>
                  <a:gd name="adj" fmla="val 13146"/>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latin typeface="Arial"/>
                  <a:ea typeface="微软雅黑"/>
                </a:endParaRPr>
              </a:p>
            </p:txBody>
          </p:sp>
          <p:sp>
            <p:nvSpPr>
              <p:cNvPr id="1078" name="圆角矩形 13">
                <a:extLst>
                  <a:ext uri="{FF2B5EF4-FFF2-40B4-BE49-F238E27FC236}">
                    <a16:creationId xmlns:a16="http://schemas.microsoft.com/office/drawing/2014/main" id="{CBEF49A2-DE81-4E3A-9FC4-3EF2DA37CCB9}"/>
                  </a:ext>
                </a:extLst>
              </p:cNvPr>
              <p:cNvSpPr/>
              <p:nvPr/>
            </p:nvSpPr>
            <p:spPr>
              <a:xfrm>
                <a:off x="6024976" y="4935166"/>
                <a:ext cx="497744" cy="181741"/>
              </a:xfrm>
              <a:prstGeom prst="roundRect">
                <a:avLst>
                  <a:gd name="adj" fmla="val 7526"/>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latin typeface="Arial"/>
                  <a:ea typeface="微软雅黑"/>
                </a:endParaRPr>
              </a:p>
            </p:txBody>
          </p:sp>
          <p:sp>
            <p:nvSpPr>
              <p:cNvPr id="1079" name="圆角矩形 13">
                <a:extLst>
                  <a:ext uri="{FF2B5EF4-FFF2-40B4-BE49-F238E27FC236}">
                    <a16:creationId xmlns:a16="http://schemas.microsoft.com/office/drawing/2014/main" id="{F1443997-023C-4899-949D-EFB18DCA2EFB}"/>
                  </a:ext>
                </a:extLst>
              </p:cNvPr>
              <p:cNvSpPr/>
              <p:nvPr/>
            </p:nvSpPr>
            <p:spPr>
              <a:xfrm>
                <a:off x="6649859" y="4935166"/>
                <a:ext cx="497744" cy="181741"/>
              </a:xfrm>
              <a:prstGeom prst="roundRect">
                <a:avLst>
                  <a:gd name="adj" fmla="val 7526"/>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latin typeface="Arial"/>
                  <a:ea typeface="微软雅黑"/>
                </a:endParaRPr>
              </a:p>
            </p:txBody>
          </p:sp>
        </p:grpSp>
        <p:grpSp>
          <p:nvGrpSpPr>
            <p:cNvPr id="16" name="组合 15">
              <a:extLst>
                <a:ext uri="{FF2B5EF4-FFF2-40B4-BE49-F238E27FC236}">
                  <a16:creationId xmlns:a16="http://schemas.microsoft.com/office/drawing/2014/main" id="{2DAF75D4-D96A-4B48-B019-A6009ADFD41C}"/>
                </a:ext>
              </a:extLst>
            </p:cNvPr>
            <p:cNvGrpSpPr/>
            <p:nvPr/>
          </p:nvGrpSpPr>
          <p:grpSpPr>
            <a:xfrm>
              <a:off x="2432734" y="2810541"/>
              <a:ext cx="930922" cy="487099"/>
              <a:chOff x="2346558" y="2871788"/>
              <a:chExt cx="856042" cy="447918"/>
            </a:xfrm>
          </p:grpSpPr>
          <p:sp>
            <p:nvSpPr>
              <p:cNvPr id="15" name="椭圆 14">
                <a:extLst>
                  <a:ext uri="{FF2B5EF4-FFF2-40B4-BE49-F238E27FC236}">
                    <a16:creationId xmlns:a16="http://schemas.microsoft.com/office/drawing/2014/main" id="{30EB6250-9E39-4126-8AA4-AB3EDCED7EB6}"/>
                  </a:ext>
                </a:extLst>
              </p:cNvPr>
              <p:cNvSpPr>
                <a:spLocks noChangeAspect="1"/>
              </p:cNvSpPr>
              <p:nvPr/>
            </p:nvSpPr>
            <p:spPr>
              <a:xfrm>
                <a:off x="2346558" y="2871788"/>
                <a:ext cx="216000" cy="216000"/>
              </a:xfrm>
              <a:prstGeom prst="ellipse">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16" name="组合 1015">
                <a:extLst>
                  <a:ext uri="{FF2B5EF4-FFF2-40B4-BE49-F238E27FC236}">
                    <a16:creationId xmlns:a16="http://schemas.microsoft.com/office/drawing/2014/main" id="{00B46A84-E3D2-42EF-999A-0E0C42EBBC2D}"/>
                  </a:ext>
                </a:extLst>
              </p:cNvPr>
              <p:cNvGrpSpPr/>
              <p:nvPr/>
            </p:nvGrpSpPr>
            <p:grpSpPr>
              <a:xfrm>
                <a:off x="2364558" y="3168433"/>
                <a:ext cx="180000" cy="151273"/>
                <a:chOff x="926763" y="3187237"/>
                <a:chExt cx="144000" cy="151273"/>
              </a:xfrm>
            </p:grpSpPr>
            <p:sp>
              <p:nvSpPr>
                <p:cNvPr id="1023" name="矩形 1022">
                  <a:extLst>
                    <a:ext uri="{FF2B5EF4-FFF2-40B4-BE49-F238E27FC236}">
                      <a16:creationId xmlns:a16="http://schemas.microsoft.com/office/drawing/2014/main" id="{0939C5B3-D0BE-4CBE-9F01-15D03E9B4905}"/>
                    </a:ext>
                  </a:extLst>
                </p:cNvPr>
                <p:cNvSpPr/>
                <p:nvPr/>
              </p:nvSpPr>
              <p:spPr>
                <a:xfrm>
                  <a:off x="926763" y="3187237"/>
                  <a:ext cx="144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4" name="矩形 1023">
                  <a:extLst>
                    <a:ext uri="{FF2B5EF4-FFF2-40B4-BE49-F238E27FC236}">
                      <a16:creationId xmlns:a16="http://schemas.microsoft.com/office/drawing/2014/main" id="{2BFB96C1-8536-43E9-8B4B-83BEEEDD63EE}"/>
                    </a:ext>
                  </a:extLst>
                </p:cNvPr>
                <p:cNvSpPr/>
                <p:nvPr/>
              </p:nvSpPr>
              <p:spPr>
                <a:xfrm>
                  <a:off x="926763" y="3284510"/>
                  <a:ext cx="144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41" name="椭圆 1040">
                <a:extLst>
                  <a:ext uri="{FF2B5EF4-FFF2-40B4-BE49-F238E27FC236}">
                    <a16:creationId xmlns:a16="http://schemas.microsoft.com/office/drawing/2014/main" id="{6CEF65A3-982C-4BEA-865C-CB1C6FB3B03C}"/>
                  </a:ext>
                </a:extLst>
              </p:cNvPr>
              <p:cNvSpPr>
                <a:spLocks noChangeAspect="1"/>
              </p:cNvSpPr>
              <p:nvPr/>
            </p:nvSpPr>
            <p:spPr>
              <a:xfrm>
                <a:off x="2666579" y="2871788"/>
                <a:ext cx="216000" cy="216000"/>
              </a:xfrm>
              <a:prstGeom prst="ellipse">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42" name="组合 1041">
                <a:extLst>
                  <a:ext uri="{FF2B5EF4-FFF2-40B4-BE49-F238E27FC236}">
                    <a16:creationId xmlns:a16="http://schemas.microsoft.com/office/drawing/2014/main" id="{3E064D18-B094-48FE-8986-E1850BC4D92C}"/>
                  </a:ext>
                </a:extLst>
              </p:cNvPr>
              <p:cNvGrpSpPr/>
              <p:nvPr/>
            </p:nvGrpSpPr>
            <p:grpSpPr>
              <a:xfrm>
                <a:off x="2684579" y="3168433"/>
                <a:ext cx="180000" cy="151273"/>
                <a:chOff x="926763" y="3187237"/>
                <a:chExt cx="144000" cy="151273"/>
              </a:xfrm>
            </p:grpSpPr>
            <p:sp>
              <p:nvSpPr>
                <p:cNvPr id="1043" name="矩形 1042">
                  <a:extLst>
                    <a:ext uri="{FF2B5EF4-FFF2-40B4-BE49-F238E27FC236}">
                      <a16:creationId xmlns:a16="http://schemas.microsoft.com/office/drawing/2014/main" id="{E3ECD842-62EE-4219-B56E-B39E7EA7768B}"/>
                    </a:ext>
                  </a:extLst>
                </p:cNvPr>
                <p:cNvSpPr/>
                <p:nvPr/>
              </p:nvSpPr>
              <p:spPr>
                <a:xfrm>
                  <a:off x="926763" y="3187237"/>
                  <a:ext cx="144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4" name="矩形 1043">
                  <a:extLst>
                    <a:ext uri="{FF2B5EF4-FFF2-40B4-BE49-F238E27FC236}">
                      <a16:creationId xmlns:a16="http://schemas.microsoft.com/office/drawing/2014/main" id="{1B95D614-39A0-4244-80D1-C3EEBD4BD33A}"/>
                    </a:ext>
                  </a:extLst>
                </p:cNvPr>
                <p:cNvSpPr/>
                <p:nvPr/>
              </p:nvSpPr>
              <p:spPr>
                <a:xfrm>
                  <a:off x="926763" y="3284510"/>
                  <a:ext cx="144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45" name="椭圆 1044">
                <a:extLst>
                  <a:ext uri="{FF2B5EF4-FFF2-40B4-BE49-F238E27FC236}">
                    <a16:creationId xmlns:a16="http://schemas.microsoft.com/office/drawing/2014/main" id="{190098A9-E668-4E89-A186-0A482EAD4129}"/>
                  </a:ext>
                </a:extLst>
              </p:cNvPr>
              <p:cNvSpPr>
                <a:spLocks noChangeAspect="1"/>
              </p:cNvSpPr>
              <p:nvPr/>
            </p:nvSpPr>
            <p:spPr>
              <a:xfrm>
                <a:off x="2986600" y="2871788"/>
                <a:ext cx="216000" cy="216000"/>
              </a:xfrm>
              <a:prstGeom prst="ellipse">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046" name="组合 1045">
                <a:extLst>
                  <a:ext uri="{FF2B5EF4-FFF2-40B4-BE49-F238E27FC236}">
                    <a16:creationId xmlns:a16="http://schemas.microsoft.com/office/drawing/2014/main" id="{432BC3E3-C33F-45DB-9C12-80DBA9576112}"/>
                  </a:ext>
                </a:extLst>
              </p:cNvPr>
              <p:cNvGrpSpPr/>
              <p:nvPr/>
            </p:nvGrpSpPr>
            <p:grpSpPr>
              <a:xfrm>
                <a:off x="3004600" y="3168433"/>
                <a:ext cx="180000" cy="151273"/>
                <a:chOff x="926763" y="3187237"/>
                <a:chExt cx="144000" cy="151273"/>
              </a:xfrm>
            </p:grpSpPr>
            <p:sp>
              <p:nvSpPr>
                <p:cNvPr id="1047" name="矩形 1046">
                  <a:extLst>
                    <a:ext uri="{FF2B5EF4-FFF2-40B4-BE49-F238E27FC236}">
                      <a16:creationId xmlns:a16="http://schemas.microsoft.com/office/drawing/2014/main" id="{AFBE4C15-7AB1-49CF-B975-F6CA747FBD07}"/>
                    </a:ext>
                  </a:extLst>
                </p:cNvPr>
                <p:cNvSpPr/>
                <p:nvPr/>
              </p:nvSpPr>
              <p:spPr>
                <a:xfrm>
                  <a:off x="926763" y="3187237"/>
                  <a:ext cx="144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48" name="矩形 1047">
                  <a:extLst>
                    <a:ext uri="{FF2B5EF4-FFF2-40B4-BE49-F238E27FC236}">
                      <a16:creationId xmlns:a16="http://schemas.microsoft.com/office/drawing/2014/main" id="{7970FEF5-16DF-4A00-989C-7C6C60A9B9EE}"/>
                    </a:ext>
                  </a:extLst>
                </p:cNvPr>
                <p:cNvSpPr/>
                <p:nvPr/>
              </p:nvSpPr>
              <p:spPr>
                <a:xfrm>
                  <a:off x="926763" y="3284510"/>
                  <a:ext cx="144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863" name="矩形: 圆角 862">
              <a:extLst>
                <a:ext uri="{FF2B5EF4-FFF2-40B4-BE49-F238E27FC236}">
                  <a16:creationId xmlns:a16="http://schemas.microsoft.com/office/drawing/2014/main" id="{B64809AD-D167-45C7-A4EC-8560EE574446}"/>
                </a:ext>
              </a:extLst>
            </p:cNvPr>
            <p:cNvSpPr>
              <a:spLocks noChangeAspect="1"/>
            </p:cNvSpPr>
            <p:nvPr/>
          </p:nvSpPr>
          <p:spPr>
            <a:xfrm>
              <a:off x="795891" y="2682194"/>
              <a:ext cx="1322298" cy="743793"/>
            </a:xfrm>
            <a:prstGeom prst="roundRect">
              <a:avLst>
                <a:gd name="adj" fmla="val 4418"/>
              </a:avLst>
            </a:prstGeom>
            <a:solidFill>
              <a:schemeClr val="bg1"/>
            </a:solidFill>
            <a:ln w="12700">
              <a:solidFill>
                <a:srgbClr val="F0EE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25" name="组合 24">
              <a:extLst>
                <a:ext uri="{FF2B5EF4-FFF2-40B4-BE49-F238E27FC236}">
                  <a16:creationId xmlns:a16="http://schemas.microsoft.com/office/drawing/2014/main" id="{4194A22F-CDBB-4156-87AB-7F39A731E5B3}"/>
                </a:ext>
              </a:extLst>
            </p:cNvPr>
            <p:cNvGrpSpPr/>
            <p:nvPr/>
          </p:nvGrpSpPr>
          <p:grpSpPr>
            <a:xfrm>
              <a:off x="958894" y="2827593"/>
              <a:ext cx="996293" cy="452994"/>
              <a:chOff x="2397064" y="3686880"/>
              <a:chExt cx="996293" cy="452994"/>
            </a:xfrm>
          </p:grpSpPr>
          <p:grpSp>
            <p:nvGrpSpPr>
              <p:cNvPr id="938" name="组合 937">
                <a:extLst>
                  <a:ext uri="{FF2B5EF4-FFF2-40B4-BE49-F238E27FC236}">
                    <a16:creationId xmlns:a16="http://schemas.microsoft.com/office/drawing/2014/main" id="{17F70482-DADB-43DB-A367-52DA6ED9235A}"/>
                  </a:ext>
                </a:extLst>
              </p:cNvPr>
              <p:cNvGrpSpPr/>
              <p:nvPr/>
            </p:nvGrpSpPr>
            <p:grpSpPr>
              <a:xfrm>
                <a:off x="2397064" y="3686880"/>
                <a:ext cx="466228" cy="452994"/>
                <a:chOff x="7824355" y="3116332"/>
                <a:chExt cx="916957" cy="890931"/>
              </a:xfrm>
            </p:grpSpPr>
            <p:sp>
              <p:nvSpPr>
                <p:cNvPr id="944" name="六边形 943">
                  <a:extLst>
                    <a:ext uri="{FF2B5EF4-FFF2-40B4-BE49-F238E27FC236}">
                      <a16:creationId xmlns:a16="http://schemas.microsoft.com/office/drawing/2014/main" id="{594B32B4-0694-4481-BEDC-09F0B29FD15B}"/>
                    </a:ext>
                  </a:extLst>
                </p:cNvPr>
                <p:cNvSpPr/>
                <p:nvPr/>
              </p:nvSpPr>
              <p:spPr>
                <a:xfrm>
                  <a:off x="7824355" y="3116332"/>
                  <a:ext cx="479977" cy="413773"/>
                </a:xfrm>
                <a:prstGeom prst="hexagon">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a:solidFill>
                      <a:srgbClr val="44546A">
                        <a:lumMod val="60000"/>
                        <a:lumOff val="40000"/>
                      </a:srgbClr>
                    </a:solidFill>
                  </a:endParaRPr>
                </a:p>
              </p:txBody>
            </p:sp>
            <p:sp>
              <p:nvSpPr>
                <p:cNvPr id="945" name="六边形 944">
                  <a:extLst>
                    <a:ext uri="{FF2B5EF4-FFF2-40B4-BE49-F238E27FC236}">
                      <a16:creationId xmlns:a16="http://schemas.microsoft.com/office/drawing/2014/main" id="{3295658D-3A76-4A00-8F34-A27D1CBEC15C}"/>
                    </a:ext>
                  </a:extLst>
                </p:cNvPr>
                <p:cNvSpPr/>
                <p:nvPr/>
              </p:nvSpPr>
              <p:spPr>
                <a:xfrm>
                  <a:off x="8261335" y="3350709"/>
                  <a:ext cx="479977" cy="413773"/>
                </a:xfrm>
                <a:prstGeom prst="hexagon">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a:solidFill>
                      <a:srgbClr val="44546A">
                        <a:lumMod val="60000"/>
                        <a:lumOff val="40000"/>
                      </a:srgbClr>
                    </a:solidFill>
                  </a:endParaRPr>
                </a:p>
              </p:txBody>
            </p:sp>
            <p:sp>
              <p:nvSpPr>
                <p:cNvPr id="947" name="六边形 946">
                  <a:extLst>
                    <a:ext uri="{FF2B5EF4-FFF2-40B4-BE49-F238E27FC236}">
                      <a16:creationId xmlns:a16="http://schemas.microsoft.com/office/drawing/2014/main" id="{B7C876CD-DA17-4FBD-81B9-C9478A41935C}"/>
                    </a:ext>
                  </a:extLst>
                </p:cNvPr>
                <p:cNvSpPr/>
                <p:nvPr/>
              </p:nvSpPr>
              <p:spPr>
                <a:xfrm>
                  <a:off x="7833058" y="3593491"/>
                  <a:ext cx="479976" cy="413772"/>
                </a:xfrm>
                <a:prstGeom prst="hexagon">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endParaRPr>
                </a:p>
              </p:txBody>
            </p:sp>
          </p:grpSp>
          <p:grpSp>
            <p:nvGrpSpPr>
              <p:cNvPr id="24" name="组合 23">
                <a:extLst>
                  <a:ext uri="{FF2B5EF4-FFF2-40B4-BE49-F238E27FC236}">
                    <a16:creationId xmlns:a16="http://schemas.microsoft.com/office/drawing/2014/main" id="{8FE53A35-7B1D-4667-B649-AA89BB44D808}"/>
                  </a:ext>
                </a:extLst>
              </p:cNvPr>
              <p:cNvGrpSpPr/>
              <p:nvPr/>
            </p:nvGrpSpPr>
            <p:grpSpPr>
              <a:xfrm>
                <a:off x="2941293" y="3788716"/>
                <a:ext cx="452064" cy="249322"/>
                <a:chOff x="2985439" y="3716434"/>
                <a:chExt cx="452064" cy="249322"/>
              </a:xfrm>
            </p:grpSpPr>
            <p:sp>
              <p:nvSpPr>
                <p:cNvPr id="1065" name="矩形 1064">
                  <a:extLst>
                    <a:ext uri="{FF2B5EF4-FFF2-40B4-BE49-F238E27FC236}">
                      <a16:creationId xmlns:a16="http://schemas.microsoft.com/office/drawing/2014/main" id="{EC4235DF-6AC4-4F0F-94CE-C13DD6DB3628}"/>
                    </a:ext>
                  </a:extLst>
                </p:cNvPr>
                <p:cNvSpPr/>
                <p:nvPr/>
              </p:nvSpPr>
              <p:spPr>
                <a:xfrm>
                  <a:off x="2985441" y="3716434"/>
                  <a:ext cx="452062"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66" name="矩形 1065">
                  <a:extLst>
                    <a:ext uri="{FF2B5EF4-FFF2-40B4-BE49-F238E27FC236}">
                      <a16:creationId xmlns:a16="http://schemas.microsoft.com/office/drawing/2014/main" id="{45E34FC1-122D-40D6-BEA9-226EA2BDCBCE}"/>
                    </a:ext>
                  </a:extLst>
                </p:cNvPr>
                <p:cNvSpPr/>
                <p:nvPr/>
              </p:nvSpPr>
              <p:spPr>
                <a:xfrm>
                  <a:off x="2985439" y="3813707"/>
                  <a:ext cx="396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69" name="矩形 1068">
                  <a:extLst>
                    <a:ext uri="{FF2B5EF4-FFF2-40B4-BE49-F238E27FC236}">
                      <a16:creationId xmlns:a16="http://schemas.microsoft.com/office/drawing/2014/main" id="{DA16AA45-D176-4D08-BD59-281FF7895BC2}"/>
                    </a:ext>
                  </a:extLst>
                </p:cNvPr>
                <p:cNvSpPr/>
                <p:nvPr/>
              </p:nvSpPr>
              <p:spPr>
                <a:xfrm>
                  <a:off x="2985439" y="3911756"/>
                  <a:ext cx="339047"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9" name="组合 28">
              <a:extLst>
                <a:ext uri="{FF2B5EF4-FFF2-40B4-BE49-F238E27FC236}">
                  <a16:creationId xmlns:a16="http://schemas.microsoft.com/office/drawing/2014/main" id="{98748623-E96F-40FF-A776-467E82C6C4A8}"/>
                </a:ext>
              </a:extLst>
            </p:cNvPr>
            <p:cNvGrpSpPr/>
            <p:nvPr/>
          </p:nvGrpSpPr>
          <p:grpSpPr>
            <a:xfrm>
              <a:off x="2390618" y="4549429"/>
              <a:ext cx="1015154" cy="263489"/>
              <a:chOff x="2306270" y="4491548"/>
              <a:chExt cx="1015154" cy="263489"/>
            </a:xfrm>
          </p:grpSpPr>
          <p:sp>
            <p:nvSpPr>
              <p:cNvPr id="930" name="圆角矩形 13">
                <a:extLst>
                  <a:ext uri="{FF2B5EF4-FFF2-40B4-BE49-F238E27FC236}">
                    <a16:creationId xmlns:a16="http://schemas.microsoft.com/office/drawing/2014/main" id="{201B923C-EDD6-428E-B992-557CEF434B8B}"/>
                  </a:ext>
                </a:extLst>
              </p:cNvPr>
              <p:cNvSpPr/>
              <p:nvPr/>
            </p:nvSpPr>
            <p:spPr>
              <a:xfrm>
                <a:off x="2626870" y="4491548"/>
                <a:ext cx="357831" cy="263489"/>
              </a:xfrm>
              <a:prstGeom prst="roundRect">
                <a:avLst>
                  <a:gd name="adj" fmla="val 8038"/>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latin typeface="Arial"/>
                  <a:ea typeface="微软雅黑"/>
                </a:endParaRPr>
              </a:p>
            </p:txBody>
          </p:sp>
          <p:grpSp>
            <p:nvGrpSpPr>
              <p:cNvPr id="26" name="组合 25">
                <a:extLst>
                  <a:ext uri="{FF2B5EF4-FFF2-40B4-BE49-F238E27FC236}">
                    <a16:creationId xmlns:a16="http://schemas.microsoft.com/office/drawing/2014/main" id="{45C074C8-B745-491A-9083-938E1FFF3520}"/>
                  </a:ext>
                </a:extLst>
              </p:cNvPr>
              <p:cNvGrpSpPr/>
              <p:nvPr/>
            </p:nvGrpSpPr>
            <p:grpSpPr>
              <a:xfrm>
                <a:off x="3069273" y="4491548"/>
                <a:ext cx="252151" cy="249322"/>
                <a:chOff x="3167324" y="4573427"/>
                <a:chExt cx="452064" cy="249322"/>
              </a:xfrm>
            </p:grpSpPr>
            <p:sp>
              <p:nvSpPr>
                <p:cNvPr id="1071" name="矩形 1070">
                  <a:extLst>
                    <a:ext uri="{FF2B5EF4-FFF2-40B4-BE49-F238E27FC236}">
                      <a16:creationId xmlns:a16="http://schemas.microsoft.com/office/drawing/2014/main" id="{0CBAB299-BCC4-4DB1-B0B1-81F3C2F3B2C8}"/>
                    </a:ext>
                  </a:extLst>
                </p:cNvPr>
                <p:cNvSpPr/>
                <p:nvPr/>
              </p:nvSpPr>
              <p:spPr>
                <a:xfrm>
                  <a:off x="3167326" y="4573427"/>
                  <a:ext cx="452062"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2" name="矩形 1071">
                  <a:extLst>
                    <a:ext uri="{FF2B5EF4-FFF2-40B4-BE49-F238E27FC236}">
                      <a16:creationId xmlns:a16="http://schemas.microsoft.com/office/drawing/2014/main" id="{97B82DC9-2FF1-498F-A360-B7CB02AFA5BD}"/>
                    </a:ext>
                  </a:extLst>
                </p:cNvPr>
                <p:cNvSpPr/>
                <p:nvPr/>
              </p:nvSpPr>
              <p:spPr>
                <a:xfrm>
                  <a:off x="3167324" y="4670700"/>
                  <a:ext cx="396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73" name="矩形 1072">
                  <a:extLst>
                    <a:ext uri="{FF2B5EF4-FFF2-40B4-BE49-F238E27FC236}">
                      <a16:creationId xmlns:a16="http://schemas.microsoft.com/office/drawing/2014/main" id="{0A3E8C70-F56A-4348-A5A3-965280C2638D}"/>
                    </a:ext>
                  </a:extLst>
                </p:cNvPr>
                <p:cNvSpPr/>
                <p:nvPr/>
              </p:nvSpPr>
              <p:spPr>
                <a:xfrm>
                  <a:off x="3167324" y="4768749"/>
                  <a:ext cx="339047"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74" name="组合 1073">
                <a:extLst>
                  <a:ext uri="{FF2B5EF4-FFF2-40B4-BE49-F238E27FC236}">
                    <a16:creationId xmlns:a16="http://schemas.microsoft.com/office/drawing/2014/main" id="{ED8E2C3F-E938-4D95-883D-D29C518F3E79}"/>
                  </a:ext>
                </a:extLst>
              </p:cNvPr>
              <p:cNvGrpSpPr/>
              <p:nvPr/>
            </p:nvGrpSpPr>
            <p:grpSpPr>
              <a:xfrm>
                <a:off x="2306270" y="4491548"/>
                <a:ext cx="252152" cy="249322"/>
                <a:chOff x="3167322" y="4573427"/>
                <a:chExt cx="452066" cy="249322"/>
              </a:xfrm>
            </p:grpSpPr>
            <p:sp>
              <p:nvSpPr>
                <p:cNvPr id="1075" name="矩形 1074">
                  <a:extLst>
                    <a:ext uri="{FF2B5EF4-FFF2-40B4-BE49-F238E27FC236}">
                      <a16:creationId xmlns:a16="http://schemas.microsoft.com/office/drawing/2014/main" id="{2248F49E-F982-40F3-89EF-ECD9EF3F1A0C}"/>
                    </a:ext>
                  </a:extLst>
                </p:cNvPr>
                <p:cNvSpPr/>
                <p:nvPr/>
              </p:nvSpPr>
              <p:spPr>
                <a:xfrm>
                  <a:off x="3167326" y="4573427"/>
                  <a:ext cx="452062"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76" name="矩形 1075">
                  <a:extLst>
                    <a:ext uri="{FF2B5EF4-FFF2-40B4-BE49-F238E27FC236}">
                      <a16:creationId xmlns:a16="http://schemas.microsoft.com/office/drawing/2014/main" id="{C6A487A8-755C-4D28-B0AA-507A3359D845}"/>
                    </a:ext>
                  </a:extLst>
                </p:cNvPr>
                <p:cNvSpPr/>
                <p:nvPr/>
              </p:nvSpPr>
              <p:spPr>
                <a:xfrm>
                  <a:off x="3167326" y="4670700"/>
                  <a:ext cx="396001"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077" name="矩形 1076">
                  <a:extLst>
                    <a:ext uri="{FF2B5EF4-FFF2-40B4-BE49-F238E27FC236}">
                      <a16:creationId xmlns:a16="http://schemas.microsoft.com/office/drawing/2014/main" id="{F08D21E7-7021-4181-8C31-97F5FB37D7BA}"/>
                    </a:ext>
                  </a:extLst>
                </p:cNvPr>
                <p:cNvSpPr/>
                <p:nvPr/>
              </p:nvSpPr>
              <p:spPr>
                <a:xfrm>
                  <a:off x="3167322" y="4768749"/>
                  <a:ext cx="339047"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grpSp>
        <p:nvGrpSpPr>
          <p:cNvPr id="198" name="组合 197">
            <a:extLst>
              <a:ext uri="{FF2B5EF4-FFF2-40B4-BE49-F238E27FC236}">
                <a16:creationId xmlns:a16="http://schemas.microsoft.com/office/drawing/2014/main" id="{FC522BDD-3447-423F-96CD-D460760F796C}"/>
              </a:ext>
            </a:extLst>
          </p:cNvPr>
          <p:cNvGrpSpPr/>
          <p:nvPr/>
        </p:nvGrpSpPr>
        <p:grpSpPr>
          <a:xfrm>
            <a:off x="4355744" y="1959177"/>
            <a:ext cx="4630137" cy="3093736"/>
            <a:chOff x="4355738" y="1959177"/>
            <a:chExt cx="4630137" cy="3093736"/>
          </a:xfrm>
        </p:grpSpPr>
        <p:sp>
          <p:nvSpPr>
            <p:cNvPr id="611" name="Freeform 6">
              <a:extLst>
                <a:ext uri="{FF2B5EF4-FFF2-40B4-BE49-F238E27FC236}">
                  <a16:creationId xmlns:a16="http://schemas.microsoft.com/office/drawing/2014/main" id="{61153CE2-AE0B-441F-B0A1-0FBBB2760D07}"/>
                </a:ext>
              </a:extLst>
            </p:cNvPr>
            <p:cNvSpPr>
              <a:spLocks/>
            </p:cNvSpPr>
            <p:nvPr/>
          </p:nvSpPr>
          <p:spPr bwMode="auto">
            <a:xfrm>
              <a:off x="4355738" y="1959177"/>
              <a:ext cx="4630137" cy="3093736"/>
            </a:xfrm>
            <a:prstGeom prst="rect">
              <a:avLst/>
            </a:prstGeom>
            <a:gradFill>
              <a:gsLst>
                <a:gs pos="83000">
                  <a:schemeClr val="bg1"/>
                </a:gs>
                <a:gs pos="100000">
                  <a:schemeClr val="bg1">
                    <a:alpha val="0"/>
                  </a:schemeClr>
                </a:gs>
              </a:gsLst>
              <a:lin ang="5400000" scaled="1"/>
            </a:gradFill>
            <a:ln w="9525">
              <a:noFill/>
              <a:round/>
              <a:headEnd/>
              <a:tailEnd/>
            </a:ln>
            <a:effectLst>
              <a:outerShdw blurRad="63500" sx="102000" sy="102000" algn="ctr" rotWithShape="0">
                <a:srgbClr val="E7E5EA">
                  <a:alpha val="50000"/>
                </a:srgbClr>
              </a:outerShdw>
            </a:effectLst>
          </p:spPr>
          <p:txBody>
            <a:bodyPr vert="horz" wrap="square" lIns="91440" tIns="45720" rIns="91440" bIns="45720" numCol="1" anchor="t" anchorCtr="0" compatLnSpc="1">
              <a:prstTxWarp prst="textNoShape">
                <a:avLst/>
              </a:prstTxWarp>
            </a:bodyPr>
            <a:lstStyle/>
            <a:p>
              <a:endParaRPr lang="zh-CN" altLang="en-US"/>
            </a:p>
          </p:txBody>
        </p:sp>
        <p:sp>
          <p:nvSpPr>
            <p:cNvPr id="1092" name="矩形: 圆角 1091">
              <a:extLst>
                <a:ext uri="{FF2B5EF4-FFF2-40B4-BE49-F238E27FC236}">
                  <a16:creationId xmlns:a16="http://schemas.microsoft.com/office/drawing/2014/main" id="{3A2A346D-64A0-4D7C-9357-189428DEBCC6}"/>
                </a:ext>
              </a:extLst>
            </p:cNvPr>
            <p:cNvSpPr>
              <a:spLocks noChangeAspect="1"/>
            </p:cNvSpPr>
            <p:nvPr/>
          </p:nvSpPr>
          <p:spPr>
            <a:xfrm>
              <a:off x="4537757" y="2967959"/>
              <a:ext cx="697541" cy="400205"/>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612" name="Rectangle 8">
              <a:extLst>
                <a:ext uri="{FF2B5EF4-FFF2-40B4-BE49-F238E27FC236}">
                  <a16:creationId xmlns:a16="http://schemas.microsoft.com/office/drawing/2014/main" id="{795F2FB1-4108-407F-B036-2EAEC202A805}"/>
                </a:ext>
              </a:extLst>
            </p:cNvPr>
            <p:cNvSpPr>
              <a:spLocks noChangeArrowheads="1"/>
            </p:cNvSpPr>
            <p:nvPr/>
          </p:nvSpPr>
          <p:spPr bwMode="auto">
            <a:xfrm>
              <a:off x="4537760" y="2305823"/>
              <a:ext cx="4293867" cy="401176"/>
            </a:xfrm>
            <a:prstGeom prst="rect">
              <a:avLst/>
            </a:prstGeom>
            <a:solidFill>
              <a:srgbClr val="F0EE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3" name="Rectangle 9">
              <a:extLst>
                <a:ext uri="{FF2B5EF4-FFF2-40B4-BE49-F238E27FC236}">
                  <a16:creationId xmlns:a16="http://schemas.microsoft.com/office/drawing/2014/main" id="{FAC73EC9-CB85-4FC7-82FF-A7427177F2F8}"/>
                </a:ext>
              </a:extLst>
            </p:cNvPr>
            <p:cNvSpPr>
              <a:spLocks noChangeArrowheads="1"/>
            </p:cNvSpPr>
            <p:nvPr/>
          </p:nvSpPr>
          <p:spPr bwMode="auto">
            <a:xfrm>
              <a:off x="4537760" y="2305823"/>
              <a:ext cx="4293867" cy="233694"/>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4" name="Oval 14">
              <a:extLst>
                <a:ext uri="{FF2B5EF4-FFF2-40B4-BE49-F238E27FC236}">
                  <a16:creationId xmlns:a16="http://schemas.microsoft.com/office/drawing/2014/main" id="{F65FB675-16E4-453F-84A9-3127E2E0653E}"/>
                </a:ext>
              </a:extLst>
            </p:cNvPr>
            <p:cNvSpPr>
              <a:spLocks noChangeArrowheads="1"/>
            </p:cNvSpPr>
            <p:nvPr/>
          </p:nvSpPr>
          <p:spPr bwMode="auto">
            <a:xfrm>
              <a:off x="5016364" y="2138342"/>
              <a:ext cx="78918" cy="80494"/>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5" name="Oval 15">
              <a:extLst>
                <a:ext uri="{FF2B5EF4-FFF2-40B4-BE49-F238E27FC236}">
                  <a16:creationId xmlns:a16="http://schemas.microsoft.com/office/drawing/2014/main" id="{DD3E21B5-B971-448C-989F-4965A0978D04}"/>
                </a:ext>
              </a:extLst>
            </p:cNvPr>
            <p:cNvSpPr>
              <a:spLocks noChangeArrowheads="1"/>
            </p:cNvSpPr>
            <p:nvPr/>
          </p:nvSpPr>
          <p:spPr bwMode="auto">
            <a:xfrm>
              <a:off x="5155108" y="2138342"/>
              <a:ext cx="80193" cy="80494"/>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6" name="Oval 16">
              <a:extLst>
                <a:ext uri="{FF2B5EF4-FFF2-40B4-BE49-F238E27FC236}">
                  <a16:creationId xmlns:a16="http://schemas.microsoft.com/office/drawing/2014/main" id="{7F70320F-CFB0-46CE-B0CB-765F25CC79E1}"/>
                </a:ext>
              </a:extLst>
            </p:cNvPr>
            <p:cNvSpPr>
              <a:spLocks noChangeArrowheads="1"/>
            </p:cNvSpPr>
            <p:nvPr/>
          </p:nvSpPr>
          <p:spPr bwMode="auto">
            <a:xfrm>
              <a:off x="5293852" y="2138342"/>
              <a:ext cx="80193" cy="80494"/>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8" name="Freeform 18">
              <a:extLst>
                <a:ext uri="{FF2B5EF4-FFF2-40B4-BE49-F238E27FC236}">
                  <a16:creationId xmlns:a16="http://schemas.microsoft.com/office/drawing/2014/main" id="{06C97715-B4C3-41BA-BCBA-D4F078BE20EB}"/>
                </a:ext>
              </a:extLst>
            </p:cNvPr>
            <p:cNvSpPr>
              <a:spLocks/>
            </p:cNvSpPr>
            <p:nvPr/>
          </p:nvSpPr>
          <p:spPr bwMode="auto">
            <a:xfrm>
              <a:off x="5604436" y="2349966"/>
              <a:ext cx="669536" cy="211624"/>
            </a:xfrm>
            <a:custGeom>
              <a:avLst/>
              <a:gdLst>
                <a:gd name="T0" fmla="*/ 520 w 547"/>
                <a:gd name="T1" fmla="*/ 170 h 170"/>
                <a:gd name="T2" fmla="*/ 27 w 547"/>
                <a:gd name="T3" fmla="*/ 170 h 170"/>
                <a:gd name="T4" fmla="*/ 0 w 547"/>
                <a:gd name="T5" fmla="*/ 143 h 170"/>
                <a:gd name="T6" fmla="*/ 0 w 547"/>
                <a:gd name="T7" fmla="*/ 27 h 170"/>
                <a:gd name="T8" fmla="*/ 27 w 547"/>
                <a:gd name="T9" fmla="*/ 0 h 170"/>
                <a:gd name="T10" fmla="*/ 520 w 547"/>
                <a:gd name="T11" fmla="*/ 0 h 170"/>
                <a:gd name="T12" fmla="*/ 547 w 547"/>
                <a:gd name="T13" fmla="*/ 27 h 170"/>
                <a:gd name="T14" fmla="*/ 547 w 547"/>
                <a:gd name="T15" fmla="*/ 143 h 170"/>
                <a:gd name="T16" fmla="*/ 520 w 547"/>
                <a:gd name="T17"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7" h="170">
                  <a:moveTo>
                    <a:pt x="520" y="170"/>
                  </a:moveTo>
                  <a:cubicBezTo>
                    <a:pt x="27" y="170"/>
                    <a:pt x="27" y="170"/>
                    <a:pt x="27" y="170"/>
                  </a:cubicBezTo>
                  <a:cubicBezTo>
                    <a:pt x="12" y="170"/>
                    <a:pt x="0" y="158"/>
                    <a:pt x="0" y="143"/>
                  </a:cubicBezTo>
                  <a:cubicBezTo>
                    <a:pt x="0" y="27"/>
                    <a:pt x="0" y="27"/>
                    <a:pt x="0" y="27"/>
                  </a:cubicBezTo>
                  <a:cubicBezTo>
                    <a:pt x="0" y="12"/>
                    <a:pt x="12" y="0"/>
                    <a:pt x="27" y="0"/>
                  </a:cubicBezTo>
                  <a:cubicBezTo>
                    <a:pt x="520" y="0"/>
                    <a:pt x="520" y="0"/>
                    <a:pt x="520" y="0"/>
                  </a:cubicBezTo>
                  <a:cubicBezTo>
                    <a:pt x="535" y="0"/>
                    <a:pt x="547" y="12"/>
                    <a:pt x="547" y="27"/>
                  </a:cubicBezTo>
                  <a:cubicBezTo>
                    <a:pt x="547" y="143"/>
                    <a:pt x="547" y="143"/>
                    <a:pt x="547" y="143"/>
                  </a:cubicBezTo>
                  <a:cubicBezTo>
                    <a:pt x="547" y="158"/>
                    <a:pt x="535" y="170"/>
                    <a:pt x="520" y="170"/>
                  </a:cubicBezTo>
                  <a:close/>
                </a:path>
              </a:pathLst>
            </a:cu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19" name="Rectangle 19">
              <a:extLst>
                <a:ext uri="{FF2B5EF4-FFF2-40B4-BE49-F238E27FC236}">
                  <a16:creationId xmlns:a16="http://schemas.microsoft.com/office/drawing/2014/main" id="{3FE38F1D-2F74-447A-9229-7248475B55ED}"/>
                </a:ext>
              </a:extLst>
            </p:cNvPr>
            <p:cNvSpPr>
              <a:spLocks noChangeArrowheads="1"/>
            </p:cNvSpPr>
            <p:nvPr/>
          </p:nvSpPr>
          <p:spPr bwMode="auto">
            <a:xfrm>
              <a:off x="5766092" y="2423969"/>
              <a:ext cx="323313" cy="63617"/>
            </a:xfrm>
            <a:prstGeom prst="rect">
              <a:avLst/>
            </a:prstGeom>
            <a:solidFill>
              <a:srgbClr val="CFCB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0" name="Freeform 20">
              <a:extLst>
                <a:ext uri="{FF2B5EF4-FFF2-40B4-BE49-F238E27FC236}">
                  <a16:creationId xmlns:a16="http://schemas.microsoft.com/office/drawing/2014/main" id="{59FB75A4-6A40-4880-A7F8-5852FF741217}"/>
                </a:ext>
              </a:extLst>
            </p:cNvPr>
            <p:cNvSpPr>
              <a:spLocks/>
            </p:cNvSpPr>
            <p:nvPr/>
          </p:nvSpPr>
          <p:spPr bwMode="auto">
            <a:xfrm>
              <a:off x="4974358" y="2405792"/>
              <a:ext cx="308037" cy="63617"/>
            </a:xfrm>
            <a:custGeom>
              <a:avLst/>
              <a:gdLst>
                <a:gd name="T0" fmla="*/ 227 w 251"/>
                <a:gd name="T1" fmla="*/ 0 h 51"/>
                <a:gd name="T2" fmla="*/ 24 w 251"/>
                <a:gd name="T3" fmla="*/ 0 h 51"/>
                <a:gd name="T4" fmla="*/ 0 w 251"/>
                <a:gd name="T5" fmla="*/ 24 h 51"/>
                <a:gd name="T6" fmla="*/ 0 w 251"/>
                <a:gd name="T7" fmla="*/ 27 h 51"/>
                <a:gd name="T8" fmla="*/ 24 w 251"/>
                <a:gd name="T9" fmla="*/ 51 h 51"/>
                <a:gd name="T10" fmla="*/ 227 w 251"/>
                <a:gd name="T11" fmla="*/ 51 h 51"/>
                <a:gd name="T12" fmla="*/ 251 w 251"/>
                <a:gd name="T13" fmla="*/ 27 h 51"/>
                <a:gd name="T14" fmla="*/ 251 w 251"/>
                <a:gd name="T15" fmla="*/ 24 h 51"/>
                <a:gd name="T16" fmla="*/ 227 w 251"/>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1" y="41"/>
                    <a:pt x="251" y="27"/>
                  </a:cubicBezTo>
                  <a:cubicBezTo>
                    <a:pt x="251" y="24"/>
                    <a:pt x="251" y="24"/>
                    <a:pt x="251" y="24"/>
                  </a:cubicBezTo>
                  <a:cubicBezTo>
                    <a:pt x="251"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1" name="Freeform 21">
              <a:extLst>
                <a:ext uri="{FF2B5EF4-FFF2-40B4-BE49-F238E27FC236}">
                  <a16:creationId xmlns:a16="http://schemas.microsoft.com/office/drawing/2014/main" id="{E139472C-0020-4EA9-82FF-4CE53DFDB91B}"/>
                </a:ext>
              </a:extLst>
            </p:cNvPr>
            <p:cNvSpPr>
              <a:spLocks/>
            </p:cNvSpPr>
            <p:nvPr/>
          </p:nvSpPr>
          <p:spPr bwMode="auto">
            <a:xfrm>
              <a:off x="6534914" y="2405792"/>
              <a:ext cx="306765" cy="63617"/>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0" y="0"/>
                    <a:pt x="0" y="11"/>
                    <a:pt x="0" y="24"/>
                  </a:cubicBezTo>
                  <a:cubicBezTo>
                    <a:pt x="0" y="27"/>
                    <a:pt x="0" y="27"/>
                    <a:pt x="0" y="27"/>
                  </a:cubicBezTo>
                  <a:cubicBezTo>
                    <a:pt x="0" y="41"/>
                    <a:pt x="10" y="51"/>
                    <a:pt x="24" y="51"/>
                  </a:cubicBezTo>
                  <a:cubicBezTo>
                    <a:pt x="226" y="51"/>
                    <a:pt x="226" y="51"/>
                    <a:pt x="226" y="51"/>
                  </a:cubicBezTo>
                  <a:cubicBezTo>
                    <a:pt x="239" y="51"/>
                    <a:pt x="250" y="41"/>
                    <a:pt x="250" y="27"/>
                  </a:cubicBezTo>
                  <a:cubicBezTo>
                    <a:pt x="250" y="24"/>
                    <a:pt x="250" y="24"/>
                    <a:pt x="250" y="24"/>
                  </a:cubicBezTo>
                  <a:cubicBezTo>
                    <a:pt x="250" y="11"/>
                    <a:pt x="239"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2" name="Freeform 22">
              <a:extLst>
                <a:ext uri="{FF2B5EF4-FFF2-40B4-BE49-F238E27FC236}">
                  <a16:creationId xmlns:a16="http://schemas.microsoft.com/office/drawing/2014/main" id="{27617993-F16B-4E93-95CA-E1BE3120C21F}"/>
                </a:ext>
              </a:extLst>
            </p:cNvPr>
            <p:cNvSpPr>
              <a:spLocks/>
            </p:cNvSpPr>
            <p:nvPr/>
          </p:nvSpPr>
          <p:spPr bwMode="auto">
            <a:xfrm>
              <a:off x="7117894" y="2405792"/>
              <a:ext cx="306765" cy="63617"/>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1" y="0"/>
                    <a:pt x="0" y="11"/>
                    <a:pt x="0" y="24"/>
                  </a:cubicBezTo>
                  <a:cubicBezTo>
                    <a:pt x="0" y="27"/>
                    <a:pt x="0" y="27"/>
                    <a:pt x="0" y="27"/>
                  </a:cubicBezTo>
                  <a:cubicBezTo>
                    <a:pt x="0" y="41"/>
                    <a:pt x="11" y="51"/>
                    <a:pt x="24" y="51"/>
                  </a:cubicBezTo>
                  <a:cubicBezTo>
                    <a:pt x="226" y="51"/>
                    <a:pt x="226" y="51"/>
                    <a:pt x="226" y="51"/>
                  </a:cubicBezTo>
                  <a:cubicBezTo>
                    <a:pt x="240" y="51"/>
                    <a:pt x="250" y="41"/>
                    <a:pt x="250" y="27"/>
                  </a:cubicBezTo>
                  <a:cubicBezTo>
                    <a:pt x="250" y="24"/>
                    <a:pt x="250" y="24"/>
                    <a:pt x="250" y="24"/>
                  </a:cubicBezTo>
                  <a:cubicBezTo>
                    <a:pt x="250" y="11"/>
                    <a:pt x="240"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623" name="Freeform 23">
              <a:extLst>
                <a:ext uri="{FF2B5EF4-FFF2-40B4-BE49-F238E27FC236}">
                  <a16:creationId xmlns:a16="http://schemas.microsoft.com/office/drawing/2014/main" id="{69FD1E44-430C-4F82-BCBB-E6FB7DC74782}"/>
                </a:ext>
              </a:extLst>
            </p:cNvPr>
            <p:cNvSpPr>
              <a:spLocks/>
            </p:cNvSpPr>
            <p:nvPr/>
          </p:nvSpPr>
          <p:spPr bwMode="auto">
            <a:xfrm>
              <a:off x="7700875" y="2405792"/>
              <a:ext cx="306765" cy="63617"/>
            </a:xfrm>
            <a:custGeom>
              <a:avLst/>
              <a:gdLst>
                <a:gd name="T0" fmla="*/ 227 w 250"/>
                <a:gd name="T1" fmla="*/ 0 h 51"/>
                <a:gd name="T2" fmla="*/ 24 w 250"/>
                <a:gd name="T3" fmla="*/ 0 h 51"/>
                <a:gd name="T4" fmla="*/ 0 w 250"/>
                <a:gd name="T5" fmla="*/ 24 h 51"/>
                <a:gd name="T6" fmla="*/ 0 w 250"/>
                <a:gd name="T7" fmla="*/ 27 h 51"/>
                <a:gd name="T8" fmla="*/ 24 w 250"/>
                <a:gd name="T9" fmla="*/ 51 h 51"/>
                <a:gd name="T10" fmla="*/ 227 w 250"/>
                <a:gd name="T11" fmla="*/ 51 h 51"/>
                <a:gd name="T12" fmla="*/ 250 w 250"/>
                <a:gd name="T13" fmla="*/ 27 h 51"/>
                <a:gd name="T14" fmla="*/ 250 w 250"/>
                <a:gd name="T15" fmla="*/ 24 h 51"/>
                <a:gd name="T16" fmla="*/ 227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0" y="41"/>
                    <a:pt x="250" y="27"/>
                  </a:cubicBezTo>
                  <a:cubicBezTo>
                    <a:pt x="250" y="24"/>
                    <a:pt x="250" y="24"/>
                    <a:pt x="250" y="24"/>
                  </a:cubicBezTo>
                  <a:cubicBezTo>
                    <a:pt x="250"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6" name="任意多边形: 形状 1105">
              <a:extLst>
                <a:ext uri="{FF2B5EF4-FFF2-40B4-BE49-F238E27FC236}">
                  <a16:creationId xmlns:a16="http://schemas.microsoft.com/office/drawing/2014/main" id="{A138CBCE-9F42-49A3-BE88-2D66367E5DD9}"/>
                </a:ext>
              </a:extLst>
            </p:cNvPr>
            <p:cNvSpPr>
              <a:spLocks/>
            </p:cNvSpPr>
            <p:nvPr/>
          </p:nvSpPr>
          <p:spPr>
            <a:xfrm>
              <a:off x="4537757" y="3442511"/>
              <a:ext cx="697541" cy="205836"/>
            </a:xfrm>
            <a:custGeom>
              <a:avLst/>
              <a:gdLst>
                <a:gd name="connsiteX0" fmla="*/ 29553 w 1189177"/>
                <a:gd name="connsiteY0" fmla="*/ 0 h 385548"/>
                <a:gd name="connsiteX1" fmla="*/ 1159624 w 1189177"/>
                <a:gd name="connsiteY1" fmla="*/ 0 h 385548"/>
                <a:gd name="connsiteX2" fmla="*/ 1189177 w 1189177"/>
                <a:gd name="connsiteY2" fmla="*/ 29553 h 385548"/>
                <a:gd name="connsiteX3" fmla="*/ 1189177 w 1189177"/>
                <a:gd name="connsiteY3" fmla="*/ 385548 h 385548"/>
                <a:gd name="connsiteX4" fmla="*/ 0 w 1189177"/>
                <a:gd name="connsiteY4" fmla="*/ 385548 h 385548"/>
                <a:gd name="connsiteX5" fmla="*/ 0 w 1189177"/>
                <a:gd name="connsiteY5" fmla="*/ 29553 h 385548"/>
                <a:gd name="connsiteX6" fmla="*/ 29553 w 1189177"/>
                <a:gd name="connsiteY6" fmla="*/ 0 h 385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9177" h="385548">
                  <a:moveTo>
                    <a:pt x="29553" y="0"/>
                  </a:moveTo>
                  <a:lnTo>
                    <a:pt x="1159624" y="0"/>
                  </a:lnTo>
                  <a:cubicBezTo>
                    <a:pt x="1175946" y="0"/>
                    <a:pt x="1189177" y="13231"/>
                    <a:pt x="1189177" y="29553"/>
                  </a:cubicBezTo>
                  <a:lnTo>
                    <a:pt x="1189177" y="385548"/>
                  </a:lnTo>
                  <a:lnTo>
                    <a:pt x="0" y="385548"/>
                  </a:lnTo>
                  <a:lnTo>
                    <a:pt x="0" y="29553"/>
                  </a:lnTo>
                  <a:cubicBezTo>
                    <a:pt x="0" y="13231"/>
                    <a:pt x="13231" y="0"/>
                    <a:pt x="29553" y="0"/>
                  </a:cubicBezTo>
                  <a:close/>
                </a:path>
              </a:pathLst>
            </a:custGeom>
            <a:solidFill>
              <a:srgbClr val="867D98">
                <a:lumMod val="20000"/>
                <a:lumOff val="80000"/>
              </a:srgbClr>
            </a:solidFill>
            <a:ln w="38100" cap="flat" cmpd="sng" algn="ctr">
              <a:noFill/>
              <a:prstDash val="solid"/>
              <a:miter lim="800000"/>
            </a:ln>
            <a:effectLst/>
          </p:spPr>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endParaRPr>
            </a:p>
          </p:txBody>
        </p:sp>
        <p:grpSp>
          <p:nvGrpSpPr>
            <p:cNvPr id="1107" name="组合 1106">
              <a:extLst>
                <a:ext uri="{FF2B5EF4-FFF2-40B4-BE49-F238E27FC236}">
                  <a16:creationId xmlns:a16="http://schemas.microsoft.com/office/drawing/2014/main" id="{D0A53F62-7EC8-4EC8-95AD-0768F498C341}"/>
                </a:ext>
              </a:extLst>
            </p:cNvPr>
            <p:cNvGrpSpPr/>
            <p:nvPr/>
          </p:nvGrpSpPr>
          <p:grpSpPr>
            <a:xfrm>
              <a:off x="4594421" y="3700293"/>
              <a:ext cx="584212" cy="81394"/>
              <a:chOff x="890763" y="3168433"/>
              <a:chExt cx="1107466" cy="151273"/>
            </a:xfrm>
          </p:grpSpPr>
          <p:grpSp>
            <p:nvGrpSpPr>
              <p:cNvPr id="1108" name="组合 1107">
                <a:extLst>
                  <a:ext uri="{FF2B5EF4-FFF2-40B4-BE49-F238E27FC236}">
                    <a16:creationId xmlns:a16="http://schemas.microsoft.com/office/drawing/2014/main" id="{A5A0F9C8-0652-41EF-B223-D59CB4B5304E}"/>
                  </a:ext>
                </a:extLst>
              </p:cNvPr>
              <p:cNvGrpSpPr/>
              <p:nvPr/>
            </p:nvGrpSpPr>
            <p:grpSpPr>
              <a:xfrm>
                <a:off x="890763" y="3168433"/>
                <a:ext cx="288000" cy="151273"/>
                <a:chOff x="890763" y="3187237"/>
                <a:chExt cx="288000" cy="151273"/>
              </a:xfrm>
            </p:grpSpPr>
            <p:sp>
              <p:nvSpPr>
                <p:cNvPr id="1115" name="矩形 1114">
                  <a:extLst>
                    <a:ext uri="{FF2B5EF4-FFF2-40B4-BE49-F238E27FC236}">
                      <a16:creationId xmlns:a16="http://schemas.microsoft.com/office/drawing/2014/main" id="{602858E2-E07B-4103-91F1-8339BB8CB407}"/>
                    </a:ext>
                  </a:extLst>
                </p:cNvPr>
                <p:cNvSpPr/>
                <p:nvPr/>
              </p:nvSpPr>
              <p:spPr>
                <a:xfrm>
                  <a:off x="890763" y="3187237"/>
                  <a:ext cx="288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6" name="矩形 1115">
                  <a:extLst>
                    <a:ext uri="{FF2B5EF4-FFF2-40B4-BE49-F238E27FC236}">
                      <a16:creationId xmlns:a16="http://schemas.microsoft.com/office/drawing/2014/main" id="{2BE97B6F-56B1-4F66-8A28-DB0ACCE1F238}"/>
                    </a:ext>
                  </a:extLst>
                </p:cNvPr>
                <p:cNvSpPr/>
                <p:nvPr/>
              </p:nvSpPr>
              <p:spPr>
                <a:xfrm>
                  <a:off x="890763" y="3284510"/>
                  <a:ext cx="216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09" name="组合 1108">
                <a:extLst>
                  <a:ext uri="{FF2B5EF4-FFF2-40B4-BE49-F238E27FC236}">
                    <a16:creationId xmlns:a16="http://schemas.microsoft.com/office/drawing/2014/main" id="{6FBB44BF-2DC9-4274-B3BE-14F8D101FF12}"/>
                  </a:ext>
                </a:extLst>
              </p:cNvPr>
              <p:cNvGrpSpPr/>
              <p:nvPr/>
            </p:nvGrpSpPr>
            <p:grpSpPr>
              <a:xfrm>
                <a:off x="1300496" y="3168433"/>
                <a:ext cx="288000" cy="151273"/>
                <a:chOff x="890763" y="3187237"/>
                <a:chExt cx="288000" cy="151273"/>
              </a:xfrm>
            </p:grpSpPr>
            <p:sp>
              <p:nvSpPr>
                <p:cNvPr id="1113" name="矩形 1112">
                  <a:extLst>
                    <a:ext uri="{FF2B5EF4-FFF2-40B4-BE49-F238E27FC236}">
                      <a16:creationId xmlns:a16="http://schemas.microsoft.com/office/drawing/2014/main" id="{D0A543CC-1E59-4E7A-9FD4-ED7F51364542}"/>
                    </a:ext>
                  </a:extLst>
                </p:cNvPr>
                <p:cNvSpPr/>
                <p:nvPr/>
              </p:nvSpPr>
              <p:spPr>
                <a:xfrm>
                  <a:off x="890763" y="3187237"/>
                  <a:ext cx="288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4" name="矩形 1113">
                  <a:extLst>
                    <a:ext uri="{FF2B5EF4-FFF2-40B4-BE49-F238E27FC236}">
                      <a16:creationId xmlns:a16="http://schemas.microsoft.com/office/drawing/2014/main" id="{53ECCFBC-67A4-438C-A658-28933614D5BE}"/>
                    </a:ext>
                  </a:extLst>
                </p:cNvPr>
                <p:cNvSpPr/>
                <p:nvPr/>
              </p:nvSpPr>
              <p:spPr>
                <a:xfrm>
                  <a:off x="890763" y="3284510"/>
                  <a:ext cx="216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10" name="组合 1109">
                <a:extLst>
                  <a:ext uri="{FF2B5EF4-FFF2-40B4-BE49-F238E27FC236}">
                    <a16:creationId xmlns:a16="http://schemas.microsoft.com/office/drawing/2014/main" id="{1950F0DF-636E-4C20-8A39-A590932B09C9}"/>
                  </a:ext>
                </a:extLst>
              </p:cNvPr>
              <p:cNvGrpSpPr/>
              <p:nvPr/>
            </p:nvGrpSpPr>
            <p:grpSpPr>
              <a:xfrm>
                <a:off x="1710229" y="3168433"/>
                <a:ext cx="288000" cy="151273"/>
                <a:chOff x="890763" y="3187237"/>
                <a:chExt cx="288000" cy="151273"/>
              </a:xfrm>
            </p:grpSpPr>
            <p:sp>
              <p:nvSpPr>
                <p:cNvPr id="1111" name="矩形 1110">
                  <a:extLst>
                    <a:ext uri="{FF2B5EF4-FFF2-40B4-BE49-F238E27FC236}">
                      <a16:creationId xmlns:a16="http://schemas.microsoft.com/office/drawing/2014/main" id="{A155807A-CF95-403F-ACF9-0CB0E279FCC3}"/>
                    </a:ext>
                  </a:extLst>
                </p:cNvPr>
                <p:cNvSpPr/>
                <p:nvPr/>
              </p:nvSpPr>
              <p:spPr>
                <a:xfrm>
                  <a:off x="890763" y="3187237"/>
                  <a:ext cx="288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12" name="矩形 1111">
                  <a:extLst>
                    <a:ext uri="{FF2B5EF4-FFF2-40B4-BE49-F238E27FC236}">
                      <a16:creationId xmlns:a16="http://schemas.microsoft.com/office/drawing/2014/main" id="{375E0330-DAA0-480C-BA10-A421C0F2D7CC}"/>
                    </a:ext>
                  </a:extLst>
                </p:cNvPr>
                <p:cNvSpPr/>
                <p:nvPr/>
              </p:nvSpPr>
              <p:spPr>
                <a:xfrm>
                  <a:off x="890763" y="3284510"/>
                  <a:ext cx="216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1105" name="矩形: 圆角 1104">
              <a:extLst>
                <a:ext uri="{FF2B5EF4-FFF2-40B4-BE49-F238E27FC236}">
                  <a16:creationId xmlns:a16="http://schemas.microsoft.com/office/drawing/2014/main" id="{5ADAA714-B77B-4CA9-BA00-89F03E8DDAE8}"/>
                </a:ext>
              </a:extLst>
            </p:cNvPr>
            <p:cNvSpPr>
              <a:spLocks noChangeAspect="1"/>
            </p:cNvSpPr>
            <p:nvPr/>
          </p:nvSpPr>
          <p:spPr>
            <a:xfrm>
              <a:off x="4537757" y="3442511"/>
              <a:ext cx="697541" cy="400205"/>
            </a:xfrm>
            <a:prstGeom prst="roundRect">
              <a:avLst>
                <a:gd name="adj" fmla="val 4418"/>
              </a:avLst>
            </a:prstGeom>
            <a:noFill/>
            <a:ln w="19050">
              <a:solidFill>
                <a:srgbClr val="F734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1122" name="组合 1121">
              <a:extLst>
                <a:ext uri="{FF2B5EF4-FFF2-40B4-BE49-F238E27FC236}">
                  <a16:creationId xmlns:a16="http://schemas.microsoft.com/office/drawing/2014/main" id="{9E6E783D-953A-4023-996B-329ABEE00C08}"/>
                </a:ext>
              </a:extLst>
            </p:cNvPr>
            <p:cNvGrpSpPr/>
            <p:nvPr/>
          </p:nvGrpSpPr>
          <p:grpSpPr>
            <a:xfrm>
              <a:off x="5661334" y="3313021"/>
              <a:ext cx="2861662" cy="1318925"/>
              <a:chOff x="890763" y="2819277"/>
              <a:chExt cx="1107467" cy="500429"/>
            </a:xfrm>
          </p:grpSpPr>
          <p:grpSp>
            <p:nvGrpSpPr>
              <p:cNvPr id="1123" name="组合 1122">
                <a:extLst>
                  <a:ext uri="{FF2B5EF4-FFF2-40B4-BE49-F238E27FC236}">
                    <a16:creationId xmlns:a16="http://schemas.microsoft.com/office/drawing/2014/main" id="{7A654AB9-A15A-45E1-B556-4C0C59300B7D}"/>
                  </a:ext>
                </a:extLst>
              </p:cNvPr>
              <p:cNvGrpSpPr/>
              <p:nvPr/>
            </p:nvGrpSpPr>
            <p:grpSpPr>
              <a:xfrm>
                <a:off x="890763" y="2819277"/>
                <a:ext cx="1107467" cy="500429"/>
                <a:chOff x="890763" y="2838081"/>
                <a:chExt cx="1107467" cy="500429"/>
              </a:xfrm>
            </p:grpSpPr>
            <p:sp>
              <p:nvSpPr>
                <p:cNvPr id="1130" name="矩形 1129">
                  <a:extLst>
                    <a:ext uri="{FF2B5EF4-FFF2-40B4-BE49-F238E27FC236}">
                      <a16:creationId xmlns:a16="http://schemas.microsoft.com/office/drawing/2014/main" id="{4331E087-73F3-40AD-B97E-31C8A67EF143}"/>
                    </a:ext>
                  </a:extLst>
                </p:cNvPr>
                <p:cNvSpPr/>
                <p:nvPr/>
              </p:nvSpPr>
              <p:spPr>
                <a:xfrm>
                  <a:off x="890763" y="3187237"/>
                  <a:ext cx="288000" cy="5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1" name="矩形 1130">
                  <a:extLst>
                    <a:ext uri="{FF2B5EF4-FFF2-40B4-BE49-F238E27FC236}">
                      <a16:creationId xmlns:a16="http://schemas.microsoft.com/office/drawing/2014/main" id="{1ED8F3BF-52DC-4B14-A264-67C3CD84F2A8}"/>
                    </a:ext>
                  </a:extLst>
                </p:cNvPr>
                <p:cNvSpPr/>
                <p:nvPr/>
              </p:nvSpPr>
              <p:spPr>
                <a:xfrm>
                  <a:off x="890763" y="3284510"/>
                  <a:ext cx="216000" cy="5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2" name="矩形 1131">
                  <a:extLst>
                    <a:ext uri="{FF2B5EF4-FFF2-40B4-BE49-F238E27FC236}">
                      <a16:creationId xmlns:a16="http://schemas.microsoft.com/office/drawing/2014/main" id="{2D9A077E-09F8-4C75-82D1-571C10ED9061}"/>
                    </a:ext>
                  </a:extLst>
                </p:cNvPr>
                <p:cNvSpPr/>
                <p:nvPr/>
              </p:nvSpPr>
              <p:spPr>
                <a:xfrm>
                  <a:off x="1134834" y="2838081"/>
                  <a:ext cx="619325" cy="5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33" name="矩形 1132">
                  <a:extLst>
                    <a:ext uri="{FF2B5EF4-FFF2-40B4-BE49-F238E27FC236}">
                      <a16:creationId xmlns:a16="http://schemas.microsoft.com/office/drawing/2014/main" id="{6F6F8248-8A85-4F12-B208-2FC76B2A096C}"/>
                    </a:ext>
                  </a:extLst>
                </p:cNvPr>
                <p:cNvSpPr/>
                <p:nvPr/>
              </p:nvSpPr>
              <p:spPr>
                <a:xfrm>
                  <a:off x="890763" y="2935354"/>
                  <a:ext cx="1107467" cy="5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24" name="组合 1123">
                <a:extLst>
                  <a:ext uri="{FF2B5EF4-FFF2-40B4-BE49-F238E27FC236}">
                    <a16:creationId xmlns:a16="http://schemas.microsoft.com/office/drawing/2014/main" id="{E1EE6C0C-7722-4415-9A98-42B7AC8ADB91}"/>
                  </a:ext>
                </a:extLst>
              </p:cNvPr>
              <p:cNvGrpSpPr/>
              <p:nvPr/>
            </p:nvGrpSpPr>
            <p:grpSpPr>
              <a:xfrm>
                <a:off x="1300496" y="3168433"/>
                <a:ext cx="288000" cy="151273"/>
                <a:chOff x="890763" y="3187237"/>
                <a:chExt cx="288000" cy="151273"/>
              </a:xfrm>
            </p:grpSpPr>
            <p:sp>
              <p:nvSpPr>
                <p:cNvPr id="1128" name="矩形 1127">
                  <a:extLst>
                    <a:ext uri="{FF2B5EF4-FFF2-40B4-BE49-F238E27FC236}">
                      <a16:creationId xmlns:a16="http://schemas.microsoft.com/office/drawing/2014/main" id="{EE85E310-6383-4A33-9839-1080AB048D39}"/>
                    </a:ext>
                  </a:extLst>
                </p:cNvPr>
                <p:cNvSpPr/>
                <p:nvPr/>
              </p:nvSpPr>
              <p:spPr>
                <a:xfrm>
                  <a:off x="890763" y="3187237"/>
                  <a:ext cx="288000" cy="5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9" name="矩形 1128">
                  <a:extLst>
                    <a:ext uri="{FF2B5EF4-FFF2-40B4-BE49-F238E27FC236}">
                      <a16:creationId xmlns:a16="http://schemas.microsoft.com/office/drawing/2014/main" id="{92A8C4BC-E581-4771-8564-C41486B27EDC}"/>
                    </a:ext>
                  </a:extLst>
                </p:cNvPr>
                <p:cNvSpPr/>
                <p:nvPr/>
              </p:nvSpPr>
              <p:spPr>
                <a:xfrm>
                  <a:off x="890763" y="3284510"/>
                  <a:ext cx="216000" cy="5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25" name="组合 1124">
                <a:extLst>
                  <a:ext uri="{FF2B5EF4-FFF2-40B4-BE49-F238E27FC236}">
                    <a16:creationId xmlns:a16="http://schemas.microsoft.com/office/drawing/2014/main" id="{1E09A5A0-1198-49B9-91F7-683A4D269955}"/>
                  </a:ext>
                </a:extLst>
              </p:cNvPr>
              <p:cNvGrpSpPr/>
              <p:nvPr/>
            </p:nvGrpSpPr>
            <p:grpSpPr>
              <a:xfrm>
                <a:off x="1710229" y="3168433"/>
                <a:ext cx="288000" cy="151273"/>
                <a:chOff x="890763" y="3187237"/>
                <a:chExt cx="288000" cy="151273"/>
              </a:xfrm>
            </p:grpSpPr>
            <p:sp>
              <p:nvSpPr>
                <p:cNvPr id="1126" name="矩形 1125">
                  <a:extLst>
                    <a:ext uri="{FF2B5EF4-FFF2-40B4-BE49-F238E27FC236}">
                      <a16:creationId xmlns:a16="http://schemas.microsoft.com/office/drawing/2014/main" id="{EB6719D3-6DDD-45CA-9401-20D42A145160}"/>
                    </a:ext>
                  </a:extLst>
                </p:cNvPr>
                <p:cNvSpPr/>
                <p:nvPr/>
              </p:nvSpPr>
              <p:spPr>
                <a:xfrm>
                  <a:off x="890763" y="3187237"/>
                  <a:ext cx="288000" cy="5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27" name="矩形 1126">
                  <a:extLst>
                    <a:ext uri="{FF2B5EF4-FFF2-40B4-BE49-F238E27FC236}">
                      <a16:creationId xmlns:a16="http://schemas.microsoft.com/office/drawing/2014/main" id="{3346F224-F564-4731-8D85-DE34A7D4D1B8}"/>
                    </a:ext>
                  </a:extLst>
                </p:cNvPr>
                <p:cNvSpPr/>
                <p:nvPr/>
              </p:nvSpPr>
              <p:spPr>
                <a:xfrm>
                  <a:off x="890763" y="3284510"/>
                  <a:ext cx="216000" cy="5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31" name="组合 30">
              <a:extLst>
                <a:ext uri="{FF2B5EF4-FFF2-40B4-BE49-F238E27FC236}">
                  <a16:creationId xmlns:a16="http://schemas.microsoft.com/office/drawing/2014/main" id="{170293B6-FA82-4064-B08C-0806B8D56359}"/>
                </a:ext>
              </a:extLst>
            </p:cNvPr>
            <p:cNvGrpSpPr>
              <a:grpSpLocks/>
            </p:cNvGrpSpPr>
            <p:nvPr/>
          </p:nvGrpSpPr>
          <p:grpSpPr>
            <a:xfrm>
              <a:off x="4594421" y="3512445"/>
              <a:ext cx="584213" cy="81394"/>
              <a:chOff x="4267627" y="3525007"/>
              <a:chExt cx="584213" cy="96039"/>
            </a:xfrm>
          </p:grpSpPr>
          <p:sp>
            <p:nvSpPr>
              <p:cNvPr id="1160" name="矩形 1159">
                <a:extLst>
                  <a:ext uri="{FF2B5EF4-FFF2-40B4-BE49-F238E27FC236}">
                    <a16:creationId xmlns:a16="http://schemas.microsoft.com/office/drawing/2014/main" id="{72B68B0F-9CBE-473C-B0F3-F80233567427}"/>
                  </a:ext>
                </a:extLst>
              </p:cNvPr>
              <p:cNvSpPr/>
              <p:nvPr/>
            </p:nvSpPr>
            <p:spPr>
              <a:xfrm>
                <a:off x="4396380" y="3525007"/>
                <a:ext cx="326707" cy="34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61" name="矩形 1160">
                <a:extLst>
                  <a:ext uri="{FF2B5EF4-FFF2-40B4-BE49-F238E27FC236}">
                    <a16:creationId xmlns:a16="http://schemas.microsoft.com/office/drawing/2014/main" id="{EA664DAD-6074-4BDF-950A-DC4E838A18A5}"/>
                  </a:ext>
                </a:extLst>
              </p:cNvPr>
              <p:cNvSpPr/>
              <p:nvPr/>
            </p:nvSpPr>
            <p:spPr>
              <a:xfrm>
                <a:off x="4267627" y="3586763"/>
                <a:ext cx="584213" cy="342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92" name="矩形: 圆角 1191">
              <a:extLst>
                <a:ext uri="{FF2B5EF4-FFF2-40B4-BE49-F238E27FC236}">
                  <a16:creationId xmlns:a16="http://schemas.microsoft.com/office/drawing/2014/main" id="{BA981F9A-9DAF-4D3F-98EF-64790A2A9ACE}"/>
                </a:ext>
              </a:extLst>
            </p:cNvPr>
            <p:cNvSpPr>
              <a:spLocks noChangeAspect="1"/>
            </p:cNvSpPr>
            <p:nvPr/>
          </p:nvSpPr>
          <p:spPr>
            <a:xfrm>
              <a:off x="4537757" y="3917063"/>
              <a:ext cx="697541" cy="400205"/>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193" name="矩形: 圆角 1192">
              <a:extLst>
                <a:ext uri="{FF2B5EF4-FFF2-40B4-BE49-F238E27FC236}">
                  <a16:creationId xmlns:a16="http://schemas.microsoft.com/office/drawing/2014/main" id="{45DBE396-CD6F-4032-A8DF-9AD6392A9FD3}"/>
                </a:ext>
              </a:extLst>
            </p:cNvPr>
            <p:cNvSpPr>
              <a:spLocks noChangeAspect="1"/>
            </p:cNvSpPr>
            <p:nvPr/>
          </p:nvSpPr>
          <p:spPr>
            <a:xfrm>
              <a:off x="4537757" y="4391615"/>
              <a:ext cx="697541" cy="400205"/>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198" name="任意多边形: 形状 1197">
              <a:extLst>
                <a:ext uri="{FF2B5EF4-FFF2-40B4-BE49-F238E27FC236}">
                  <a16:creationId xmlns:a16="http://schemas.microsoft.com/office/drawing/2014/main" id="{84DDD30D-950B-4F9A-8A49-735AE8AC0AFD}"/>
                </a:ext>
              </a:extLst>
            </p:cNvPr>
            <p:cNvSpPr>
              <a:spLocks noChangeAspect="1"/>
            </p:cNvSpPr>
            <p:nvPr/>
          </p:nvSpPr>
          <p:spPr>
            <a:xfrm>
              <a:off x="5383774" y="2967959"/>
              <a:ext cx="3416779" cy="1013353"/>
            </a:xfrm>
            <a:custGeom>
              <a:avLst/>
              <a:gdLst>
                <a:gd name="connsiteX0" fmla="*/ 55458 w 3416779"/>
                <a:gd name="connsiteY0" fmla="*/ 0 h 1013353"/>
                <a:gd name="connsiteX1" fmla="*/ 3361321 w 3416779"/>
                <a:gd name="connsiteY1" fmla="*/ 0 h 1013353"/>
                <a:gd name="connsiteX2" fmla="*/ 3416779 w 3416779"/>
                <a:gd name="connsiteY2" fmla="*/ 55458 h 1013353"/>
                <a:gd name="connsiteX3" fmla="*/ 3416779 w 3416779"/>
                <a:gd name="connsiteY3" fmla="*/ 1013353 h 1013353"/>
                <a:gd name="connsiteX4" fmla="*/ 0 w 3416779"/>
                <a:gd name="connsiteY4" fmla="*/ 1013353 h 1013353"/>
                <a:gd name="connsiteX5" fmla="*/ 0 w 3416779"/>
                <a:gd name="connsiteY5" fmla="*/ 55458 h 1013353"/>
                <a:gd name="connsiteX6" fmla="*/ 55458 w 3416779"/>
                <a:gd name="connsiteY6" fmla="*/ 0 h 1013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6779" h="1013353">
                  <a:moveTo>
                    <a:pt x="55458" y="0"/>
                  </a:moveTo>
                  <a:lnTo>
                    <a:pt x="3361321" y="0"/>
                  </a:lnTo>
                  <a:cubicBezTo>
                    <a:pt x="3391950" y="0"/>
                    <a:pt x="3416779" y="24829"/>
                    <a:pt x="3416779" y="55458"/>
                  </a:cubicBezTo>
                  <a:lnTo>
                    <a:pt x="3416779" y="1013353"/>
                  </a:lnTo>
                  <a:lnTo>
                    <a:pt x="0" y="1013353"/>
                  </a:lnTo>
                  <a:lnTo>
                    <a:pt x="0" y="55458"/>
                  </a:lnTo>
                  <a:cubicBezTo>
                    <a:pt x="0" y="24829"/>
                    <a:pt x="24829" y="0"/>
                    <a:pt x="55458" y="0"/>
                  </a:cubicBezTo>
                  <a:close/>
                </a:path>
              </a:pathLst>
            </a:custGeom>
            <a:solidFill>
              <a:srgbClr val="F0EEF2"/>
            </a:solidFill>
            <a:ln w="25400">
              <a:gradFill>
                <a:gsLst>
                  <a:gs pos="0">
                    <a:srgbClr val="F0EEF2"/>
                  </a:gs>
                  <a:gs pos="100000">
                    <a:srgbClr val="F0EEF2">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196" name="组合 195">
              <a:extLst>
                <a:ext uri="{FF2B5EF4-FFF2-40B4-BE49-F238E27FC236}">
                  <a16:creationId xmlns:a16="http://schemas.microsoft.com/office/drawing/2014/main" id="{AC643BCA-3BB0-4B9D-81A0-6C5B84A1F99C}"/>
                </a:ext>
              </a:extLst>
            </p:cNvPr>
            <p:cNvGrpSpPr/>
            <p:nvPr/>
          </p:nvGrpSpPr>
          <p:grpSpPr>
            <a:xfrm>
              <a:off x="5661334" y="3276855"/>
              <a:ext cx="2839176" cy="395561"/>
              <a:chOff x="6607371" y="3447302"/>
              <a:chExt cx="584213" cy="81394"/>
            </a:xfrm>
          </p:grpSpPr>
          <p:sp>
            <p:nvSpPr>
              <p:cNvPr id="1201" name="矩形 1200">
                <a:extLst>
                  <a:ext uri="{FF2B5EF4-FFF2-40B4-BE49-F238E27FC236}">
                    <a16:creationId xmlns:a16="http://schemas.microsoft.com/office/drawing/2014/main" id="{D91D9877-7543-4F08-B43F-0DFFE662E9E6}"/>
                  </a:ext>
                </a:extLst>
              </p:cNvPr>
              <p:cNvSpPr/>
              <p:nvPr/>
            </p:nvSpPr>
            <p:spPr>
              <a:xfrm>
                <a:off x="6736124" y="3447302"/>
                <a:ext cx="326707" cy="29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02" name="矩形 1201">
                <a:extLst>
                  <a:ext uri="{FF2B5EF4-FFF2-40B4-BE49-F238E27FC236}">
                    <a16:creationId xmlns:a16="http://schemas.microsoft.com/office/drawing/2014/main" id="{32B0D4B6-D829-4A3C-8060-DAAC08AA4483}"/>
                  </a:ext>
                </a:extLst>
              </p:cNvPr>
              <p:cNvSpPr/>
              <p:nvPr/>
            </p:nvSpPr>
            <p:spPr>
              <a:xfrm>
                <a:off x="6607371" y="3499641"/>
                <a:ext cx="584213" cy="29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08" name="矩形: 圆角 1207">
              <a:extLst>
                <a:ext uri="{FF2B5EF4-FFF2-40B4-BE49-F238E27FC236}">
                  <a16:creationId xmlns:a16="http://schemas.microsoft.com/office/drawing/2014/main" id="{9C7A5DC9-080D-48A1-9895-7D9FDBEF81A3}"/>
                </a:ext>
              </a:extLst>
            </p:cNvPr>
            <p:cNvSpPr>
              <a:spLocks noChangeAspect="1"/>
            </p:cNvSpPr>
            <p:nvPr/>
          </p:nvSpPr>
          <p:spPr>
            <a:xfrm>
              <a:off x="4537757" y="4864702"/>
              <a:ext cx="697541" cy="164498"/>
            </a:xfrm>
            <a:prstGeom prst="roundRect">
              <a:avLst>
                <a:gd name="adj" fmla="val 14540"/>
              </a:avLst>
            </a:prstGeom>
            <a:gradFill>
              <a:gsLst>
                <a:gs pos="8000">
                  <a:srgbClr val="F0EEF2"/>
                </a:gs>
                <a:gs pos="100000">
                  <a:srgbClr val="F0EEF2">
                    <a:alpha val="0"/>
                  </a:srgbClr>
                </a:gs>
              </a:gsLst>
              <a:lin ang="5400000" scaled="1"/>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195" name="矩形: 圆角 1194">
              <a:extLst>
                <a:ext uri="{FF2B5EF4-FFF2-40B4-BE49-F238E27FC236}">
                  <a16:creationId xmlns:a16="http://schemas.microsoft.com/office/drawing/2014/main" id="{58D625B9-C935-4337-BA60-59145751AA0F}"/>
                </a:ext>
              </a:extLst>
            </p:cNvPr>
            <p:cNvSpPr>
              <a:spLocks noChangeAspect="1"/>
            </p:cNvSpPr>
            <p:nvPr/>
          </p:nvSpPr>
          <p:spPr>
            <a:xfrm>
              <a:off x="5383774" y="2967958"/>
              <a:ext cx="3416779" cy="1960332"/>
            </a:xfrm>
            <a:prstGeom prst="roundRect">
              <a:avLst>
                <a:gd name="adj" fmla="val 2829"/>
              </a:avLst>
            </a:prstGeom>
            <a:noFill/>
            <a:ln w="25400">
              <a:gradFill>
                <a:gsLst>
                  <a:gs pos="62000">
                    <a:srgbClr val="F0EEF2"/>
                  </a:gs>
                  <a:gs pos="100000">
                    <a:srgbClr val="F0EEF2">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142" name="标题 1">
            <a:extLst>
              <a:ext uri="{FF2B5EF4-FFF2-40B4-BE49-F238E27FC236}">
                <a16:creationId xmlns:a16="http://schemas.microsoft.com/office/drawing/2014/main" id="{B167232B-C94B-4B55-9BB9-3932D3048E90}"/>
              </a:ext>
            </a:extLst>
          </p:cNvPr>
          <p:cNvSpPr txBox="1">
            <a:spLocks/>
          </p:cNvSpPr>
          <p:nvPr/>
        </p:nvSpPr>
        <p:spPr>
          <a:xfrm>
            <a:off x="660400" y="-1"/>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en-US" altLang="zh-CN" sz="2800" b="1" dirty="0"/>
              <a:t>Quick Slides Design</a:t>
            </a:r>
            <a:endParaRPr lang="zh-CN" altLang="en-US" sz="2800" b="1" dirty="0"/>
          </a:p>
        </p:txBody>
      </p:sp>
      <p:grpSp>
        <p:nvGrpSpPr>
          <p:cNvPr id="7" name="组合 6">
            <a:extLst>
              <a:ext uri="{FF2B5EF4-FFF2-40B4-BE49-F238E27FC236}">
                <a16:creationId xmlns:a16="http://schemas.microsoft.com/office/drawing/2014/main" id="{1F9F365A-2C24-41FD-B002-CB59D5D24B1C}"/>
              </a:ext>
            </a:extLst>
          </p:cNvPr>
          <p:cNvGrpSpPr/>
          <p:nvPr/>
        </p:nvGrpSpPr>
        <p:grpSpPr>
          <a:xfrm>
            <a:off x="2402783" y="3675081"/>
            <a:ext cx="990824" cy="138044"/>
            <a:chOff x="4746821" y="3664845"/>
            <a:chExt cx="584213" cy="81394"/>
          </a:xfrm>
        </p:grpSpPr>
        <p:sp>
          <p:nvSpPr>
            <p:cNvPr id="4" name="矩形 3">
              <a:extLst>
                <a:ext uri="{FF2B5EF4-FFF2-40B4-BE49-F238E27FC236}">
                  <a16:creationId xmlns:a16="http://schemas.microsoft.com/office/drawing/2014/main" id="{AB1FAD69-4D08-4E64-9C63-16E13C313BBE}"/>
                </a:ext>
              </a:extLst>
            </p:cNvPr>
            <p:cNvSpPr/>
            <p:nvPr/>
          </p:nvSpPr>
          <p:spPr>
            <a:xfrm>
              <a:off x="4875574" y="3664845"/>
              <a:ext cx="326707" cy="29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a:extLst>
                <a:ext uri="{FF2B5EF4-FFF2-40B4-BE49-F238E27FC236}">
                  <a16:creationId xmlns:a16="http://schemas.microsoft.com/office/drawing/2014/main" id="{AF65DC8F-823A-46D5-9360-28BA88F6A828}"/>
                </a:ext>
              </a:extLst>
            </p:cNvPr>
            <p:cNvSpPr/>
            <p:nvPr/>
          </p:nvSpPr>
          <p:spPr>
            <a:xfrm>
              <a:off x="4746821" y="3717184"/>
              <a:ext cx="584213" cy="290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a:extLst>
              <a:ext uri="{FF2B5EF4-FFF2-40B4-BE49-F238E27FC236}">
                <a16:creationId xmlns:a16="http://schemas.microsoft.com/office/drawing/2014/main" id="{6D4473A2-7E5A-494A-B9DD-696441DA144B}"/>
              </a:ext>
            </a:extLst>
          </p:cNvPr>
          <p:cNvSpPr/>
          <p:nvPr/>
        </p:nvSpPr>
        <p:spPr>
          <a:xfrm>
            <a:off x="8978025" y="128575"/>
            <a:ext cx="2540875" cy="771556"/>
          </a:xfrm>
          <a:prstGeom prst="rect">
            <a:avLst/>
          </a:prstGeom>
          <a:solidFill>
            <a:srgbClr val="F73434"/>
          </a:solidFill>
          <a:ln w="12700">
            <a:noFill/>
            <a:prstDash val="sysDash"/>
          </a:ln>
        </p:spPr>
        <p:txBody>
          <a:bodyPr wrap="square" lIns="91440" tIns="91440" rIns="91440" bIns="91440" rtlCol="0" anchor="ctr">
            <a:noAutofit/>
          </a:bodyPr>
          <a:lstStyle/>
          <a:p>
            <a:pPr>
              <a:lnSpc>
                <a:spcPct val="120000"/>
              </a:lnSpc>
            </a:pPr>
            <a:r>
              <a:rPr lang="en-US" altLang="zh-CN" sz="800" b="1" dirty="0">
                <a:solidFill>
                  <a:schemeClr val="bg1"/>
                </a:solidFill>
              </a:rPr>
              <a:t>Note:</a:t>
            </a:r>
          </a:p>
          <a:p>
            <a:pPr>
              <a:lnSpc>
                <a:spcPct val="120000"/>
              </a:lnSpc>
            </a:pPr>
            <a:endParaRPr lang="zh-CN" altLang="en-US" sz="800" dirty="0">
              <a:solidFill>
                <a:schemeClr val="bg1"/>
              </a:solidFill>
            </a:endParaRPr>
          </a:p>
          <a:p>
            <a:pPr>
              <a:lnSpc>
                <a:spcPct val="120000"/>
              </a:lnSpc>
            </a:pPr>
            <a:r>
              <a:rPr lang="en-US" altLang="zh-CN" sz="800" dirty="0">
                <a:solidFill>
                  <a:schemeClr val="bg1"/>
                </a:solidFill>
              </a:rPr>
              <a:t>This slide is an instruction. Please delete this slide before using it for presentation.</a:t>
            </a:r>
          </a:p>
        </p:txBody>
      </p:sp>
      <p:pic>
        <p:nvPicPr>
          <p:cNvPr id="3" name="Picture 2">
            <a:extLst>
              <a:ext uri="{FF2B5EF4-FFF2-40B4-BE49-F238E27FC236}">
                <a16:creationId xmlns:a16="http://schemas.microsoft.com/office/drawing/2014/main" id="{AB94B50C-3080-4235-82AB-CA312D4B0829}"/>
              </a:ext>
            </a:extLst>
          </p:cNvPr>
          <p:cNvPicPr>
            <a:picLocks noChangeAspect="1"/>
          </p:cNvPicPr>
          <p:nvPr/>
        </p:nvPicPr>
        <p:blipFill>
          <a:blip r:embed="rId2"/>
          <a:stretch>
            <a:fillRect/>
          </a:stretch>
        </p:blipFill>
        <p:spPr>
          <a:xfrm>
            <a:off x="59676" y="6429911"/>
            <a:ext cx="4145639" cy="268247"/>
          </a:xfrm>
          <a:prstGeom prst="rect">
            <a:avLst/>
          </a:prstGeom>
        </p:spPr>
      </p:pic>
    </p:spTree>
    <p:extLst>
      <p:ext uri="{BB962C8B-B14F-4D97-AF65-F5344CB8AC3E}">
        <p14:creationId xmlns:p14="http://schemas.microsoft.com/office/powerpoint/2010/main" val="3915218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95" name="Rectangle 10">
            <a:extLst>
              <a:ext uri="{FF2B5EF4-FFF2-40B4-BE49-F238E27FC236}">
                <a16:creationId xmlns:a16="http://schemas.microsoft.com/office/drawing/2014/main" id="{EB08811A-69A0-4B03-AD69-4D4093A4A1A1}"/>
              </a:ext>
            </a:extLst>
          </p:cNvPr>
          <p:cNvSpPr>
            <a:spLocks noChangeArrowheads="1"/>
          </p:cNvSpPr>
          <p:nvPr/>
        </p:nvSpPr>
        <p:spPr bwMode="auto">
          <a:xfrm>
            <a:off x="809622" y="2219171"/>
            <a:ext cx="3659316" cy="17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nvGrpSpPr>
          <p:cNvPr id="5" name="组合 4">
            <a:extLst>
              <a:ext uri="{FF2B5EF4-FFF2-40B4-BE49-F238E27FC236}">
                <a16:creationId xmlns:a16="http://schemas.microsoft.com/office/drawing/2014/main" id="{48A2BA8E-E72F-4AD7-AC03-A69B802AD243}"/>
              </a:ext>
            </a:extLst>
          </p:cNvPr>
          <p:cNvGrpSpPr/>
          <p:nvPr/>
        </p:nvGrpSpPr>
        <p:grpSpPr>
          <a:xfrm>
            <a:off x="660400" y="5464438"/>
            <a:ext cx="3493913" cy="400110"/>
            <a:chOff x="673100" y="5464438"/>
            <a:chExt cx="3493913" cy="400110"/>
          </a:xfrm>
        </p:grpSpPr>
        <p:sp>
          <p:nvSpPr>
            <p:cNvPr id="351" name="文本框 350"/>
            <p:cNvSpPr txBox="1"/>
            <p:nvPr/>
          </p:nvSpPr>
          <p:spPr>
            <a:xfrm>
              <a:off x="994562" y="5464438"/>
              <a:ext cx="3172451" cy="400110"/>
            </a:xfrm>
            <a:prstGeom prst="rect">
              <a:avLst/>
            </a:prstGeom>
            <a:noFill/>
          </p:spPr>
          <p:txBody>
            <a:bodyPr wrap="square" rtlCol="0" anchor="ctr">
              <a:spAutoFit/>
            </a:bodyPr>
            <a:lstStyle/>
            <a:p>
              <a:r>
                <a:rPr lang="en-US" altLang="zh-CN" sz="1000" dirty="0">
                  <a:solidFill>
                    <a:srgbClr val="2F2F2F"/>
                  </a:solidFill>
                </a:rPr>
                <a:t>Select the icon that needs to be changed in the diagram</a:t>
              </a:r>
              <a:endParaRPr lang="zh-CN" altLang="en-US" sz="1000" dirty="0">
                <a:solidFill>
                  <a:srgbClr val="2F2F2F"/>
                </a:solidFill>
              </a:endParaRPr>
            </a:p>
          </p:txBody>
        </p:sp>
        <p:sp>
          <p:nvSpPr>
            <p:cNvPr id="350" name="椭圆 349"/>
            <p:cNvSpPr/>
            <p:nvPr/>
          </p:nvSpPr>
          <p:spPr>
            <a:xfrm>
              <a:off x="673100" y="5526315"/>
              <a:ext cx="276343" cy="276343"/>
            </a:xfrm>
            <a:prstGeom prst="ellipse">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1</a:t>
              </a:r>
              <a:endParaRPr lang="zh-CN" altLang="en-US" sz="1200" dirty="0"/>
            </a:p>
          </p:txBody>
        </p:sp>
      </p:grpSp>
      <p:sp>
        <p:nvSpPr>
          <p:cNvPr id="890" name="Right Arrow 16">
            <a:extLst>
              <a:ext uri="{FF2B5EF4-FFF2-40B4-BE49-F238E27FC236}">
                <a16:creationId xmlns:a16="http://schemas.microsoft.com/office/drawing/2014/main" id="{C18997BC-8A46-4480-BDE2-8A42CE9D6E96}"/>
              </a:ext>
            </a:extLst>
          </p:cNvPr>
          <p:cNvSpPr/>
          <p:nvPr/>
        </p:nvSpPr>
        <p:spPr>
          <a:xfrm>
            <a:off x="4284309" y="3338119"/>
            <a:ext cx="174147" cy="156344"/>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rgbClr val="867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13" name="文本框 612">
            <a:extLst>
              <a:ext uri="{FF2B5EF4-FFF2-40B4-BE49-F238E27FC236}">
                <a16:creationId xmlns:a16="http://schemas.microsoft.com/office/drawing/2014/main" id="{8AD2200D-CA44-4767-84EF-C1856654B4FA}"/>
              </a:ext>
            </a:extLst>
          </p:cNvPr>
          <p:cNvSpPr txBox="1"/>
          <p:nvPr/>
        </p:nvSpPr>
        <p:spPr>
          <a:xfrm>
            <a:off x="4916703" y="5464425"/>
            <a:ext cx="2558947" cy="400110"/>
          </a:xfrm>
          <a:prstGeom prst="rect">
            <a:avLst/>
          </a:prstGeom>
          <a:noFill/>
        </p:spPr>
        <p:txBody>
          <a:bodyPr wrap="square" rtlCol="0" anchor="ctr">
            <a:spAutoFit/>
          </a:bodyPr>
          <a:lstStyle/>
          <a:p>
            <a:r>
              <a:rPr lang="en-US" altLang="zh-CN" sz="1000" dirty="0">
                <a:solidFill>
                  <a:srgbClr val="2F2F2F"/>
                </a:solidFill>
              </a:rPr>
              <a:t>Click the target icon in iSlide “Icon Library” to replace it</a:t>
            </a:r>
            <a:endParaRPr lang="zh-CN" altLang="en-US" sz="1000" dirty="0">
              <a:solidFill>
                <a:srgbClr val="2F2F2F"/>
              </a:solidFill>
            </a:endParaRPr>
          </a:p>
        </p:txBody>
      </p:sp>
      <p:sp>
        <p:nvSpPr>
          <p:cNvPr id="614" name="椭圆 613">
            <a:extLst>
              <a:ext uri="{FF2B5EF4-FFF2-40B4-BE49-F238E27FC236}">
                <a16:creationId xmlns:a16="http://schemas.microsoft.com/office/drawing/2014/main" id="{0EF98DBB-FD28-4F75-8C30-91D37F4F411F}"/>
              </a:ext>
            </a:extLst>
          </p:cNvPr>
          <p:cNvSpPr/>
          <p:nvPr/>
        </p:nvSpPr>
        <p:spPr>
          <a:xfrm>
            <a:off x="4595244" y="5526315"/>
            <a:ext cx="276343" cy="276343"/>
          </a:xfrm>
          <a:prstGeom prst="ellipse">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2</a:t>
            </a:r>
            <a:endParaRPr lang="zh-CN" altLang="en-US" sz="1200" dirty="0"/>
          </a:p>
        </p:txBody>
      </p:sp>
      <p:sp>
        <p:nvSpPr>
          <p:cNvPr id="891" name="Right Arrow 751">
            <a:extLst>
              <a:ext uri="{FF2B5EF4-FFF2-40B4-BE49-F238E27FC236}">
                <a16:creationId xmlns:a16="http://schemas.microsoft.com/office/drawing/2014/main" id="{262E38B2-0226-44BA-9105-CB532FA15FCA}"/>
              </a:ext>
            </a:extLst>
          </p:cNvPr>
          <p:cNvSpPr/>
          <p:nvPr/>
        </p:nvSpPr>
        <p:spPr>
          <a:xfrm>
            <a:off x="7720848" y="3338119"/>
            <a:ext cx="174147" cy="156344"/>
          </a:xfrm>
          <a:custGeom>
            <a:avLst/>
            <a:gdLst>
              <a:gd name="T0" fmla="*/ 4048 w 6714"/>
              <a:gd name="T1" fmla="*/ 194 h 6036"/>
              <a:gd name="T2" fmla="*/ 3696 w 6714"/>
              <a:gd name="T3" fmla="*/ 340 h 6036"/>
              <a:gd name="T4" fmla="*/ 3696 w 6714"/>
              <a:gd name="T5" fmla="*/ 1283 h 6036"/>
              <a:gd name="T6" fmla="*/ 199 w 6714"/>
              <a:gd name="T7" fmla="*/ 1283 h 6036"/>
              <a:gd name="T8" fmla="*/ 0 w 6714"/>
              <a:gd name="T9" fmla="*/ 1482 h 6036"/>
              <a:gd name="T10" fmla="*/ 0 w 6714"/>
              <a:gd name="T11" fmla="*/ 4553 h 6036"/>
              <a:gd name="T12" fmla="*/ 199 w 6714"/>
              <a:gd name="T13" fmla="*/ 4752 h 6036"/>
              <a:gd name="T14" fmla="*/ 3696 w 6714"/>
              <a:gd name="T15" fmla="*/ 4752 h 6036"/>
              <a:gd name="T16" fmla="*/ 3696 w 6714"/>
              <a:gd name="T17" fmla="*/ 5696 h 6036"/>
              <a:gd name="T18" fmla="*/ 4048 w 6714"/>
              <a:gd name="T19" fmla="*/ 5842 h 6036"/>
              <a:gd name="T20" fmla="*/ 6520 w 6714"/>
              <a:gd name="T21" fmla="*/ 3369 h 6036"/>
              <a:gd name="T22" fmla="*/ 6520 w 6714"/>
              <a:gd name="T23" fmla="*/ 2666 h 6036"/>
              <a:gd name="T24" fmla="*/ 4048 w 6714"/>
              <a:gd name="T25" fmla="*/ 194 h 6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714" h="6036">
                <a:moveTo>
                  <a:pt x="4048" y="194"/>
                </a:moveTo>
                <a:cubicBezTo>
                  <a:pt x="3853" y="0"/>
                  <a:pt x="3696" y="65"/>
                  <a:pt x="3696" y="340"/>
                </a:cubicBezTo>
                <a:lnTo>
                  <a:pt x="3696" y="1283"/>
                </a:lnTo>
                <a:lnTo>
                  <a:pt x="199" y="1283"/>
                </a:lnTo>
                <a:cubicBezTo>
                  <a:pt x="89" y="1283"/>
                  <a:pt x="0" y="1372"/>
                  <a:pt x="0" y="1482"/>
                </a:cubicBezTo>
                <a:lnTo>
                  <a:pt x="0" y="4553"/>
                </a:lnTo>
                <a:cubicBezTo>
                  <a:pt x="0" y="4663"/>
                  <a:pt x="89" y="4752"/>
                  <a:pt x="199" y="4752"/>
                </a:cubicBezTo>
                <a:lnTo>
                  <a:pt x="3696" y="4752"/>
                </a:lnTo>
                <a:lnTo>
                  <a:pt x="3696" y="5696"/>
                </a:lnTo>
                <a:cubicBezTo>
                  <a:pt x="3696" y="5971"/>
                  <a:pt x="3853" y="6036"/>
                  <a:pt x="4048" y="5842"/>
                </a:cubicBezTo>
                <a:lnTo>
                  <a:pt x="6520" y="3369"/>
                </a:lnTo>
                <a:cubicBezTo>
                  <a:pt x="6714" y="3175"/>
                  <a:pt x="6714" y="2860"/>
                  <a:pt x="6520" y="2666"/>
                </a:cubicBezTo>
                <a:lnTo>
                  <a:pt x="4048" y="194"/>
                </a:lnTo>
                <a:close/>
              </a:path>
            </a:pathLst>
          </a:custGeom>
          <a:solidFill>
            <a:srgbClr val="867B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grpSp>
        <p:nvGrpSpPr>
          <p:cNvPr id="4" name="组合 3">
            <a:extLst>
              <a:ext uri="{FF2B5EF4-FFF2-40B4-BE49-F238E27FC236}">
                <a16:creationId xmlns:a16="http://schemas.microsoft.com/office/drawing/2014/main" id="{A28377A9-9395-4FE8-A752-D85653CA6493}"/>
              </a:ext>
            </a:extLst>
          </p:cNvPr>
          <p:cNvGrpSpPr/>
          <p:nvPr/>
        </p:nvGrpSpPr>
        <p:grpSpPr>
          <a:xfrm>
            <a:off x="8024992" y="5526315"/>
            <a:ext cx="3493908" cy="276343"/>
            <a:chOff x="8024992" y="5526315"/>
            <a:chExt cx="3493908" cy="276343"/>
          </a:xfrm>
        </p:grpSpPr>
        <p:sp>
          <p:nvSpPr>
            <p:cNvPr id="753" name="文本框 752">
              <a:extLst>
                <a:ext uri="{FF2B5EF4-FFF2-40B4-BE49-F238E27FC236}">
                  <a16:creationId xmlns:a16="http://schemas.microsoft.com/office/drawing/2014/main" id="{64E2827D-DD54-493E-8009-F97E8BD7C996}"/>
                </a:ext>
              </a:extLst>
            </p:cNvPr>
            <p:cNvSpPr txBox="1"/>
            <p:nvPr/>
          </p:nvSpPr>
          <p:spPr>
            <a:xfrm>
              <a:off x="8344861" y="5541380"/>
              <a:ext cx="3174039" cy="246221"/>
            </a:xfrm>
            <a:prstGeom prst="rect">
              <a:avLst/>
            </a:prstGeom>
            <a:noFill/>
          </p:spPr>
          <p:txBody>
            <a:bodyPr wrap="square" rtlCol="0" anchor="ctr">
              <a:spAutoFit/>
            </a:bodyPr>
            <a:lstStyle/>
            <a:p>
              <a:r>
                <a:rPr lang="en-US" altLang="zh-CN" sz="1000" dirty="0">
                  <a:solidFill>
                    <a:srgbClr val="2F2F2F"/>
                  </a:solidFill>
                </a:rPr>
                <a:t>Done</a:t>
              </a:r>
            </a:p>
          </p:txBody>
        </p:sp>
        <p:sp>
          <p:nvSpPr>
            <p:cNvPr id="754" name="椭圆 753">
              <a:extLst>
                <a:ext uri="{FF2B5EF4-FFF2-40B4-BE49-F238E27FC236}">
                  <a16:creationId xmlns:a16="http://schemas.microsoft.com/office/drawing/2014/main" id="{2CAE1083-0567-4F35-9DA3-912D7BA86E08}"/>
                </a:ext>
              </a:extLst>
            </p:cNvPr>
            <p:cNvSpPr/>
            <p:nvPr/>
          </p:nvSpPr>
          <p:spPr>
            <a:xfrm>
              <a:off x="8024992" y="5526315"/>
              <a:ext cx="276343" cy="276343"/>
            </a:xfrm>
            <a:prstGeom prst="ellipse">
              <a:avLst/>
            </a:prstGeom>
            <a:solidFill>
              <a:srgbClr val="2F2F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t>3</a:t>
              </a:r>
              <a:endParaRPr lang="zh-CN" altLang="en-US" sz="1200" dirty="0"/>
            </a:p>
          </p:txBody>
        </p:sp>
      </p:grpSp>
      <p:sp>
        <p:nvSpPr>
          <p:cNvPr id="3" name="标题 1">
            <a:extLst>
              <a:ext uri="{FF2B5EF4-FFF2-40B4-BE49-F238E27FC236}">
                <a16:creationId xmlns:a16="http://schemas.microsoft.com/office/drawing/2014/main" id="{4F84E74D-AA01-4BAE-92D2-C59945F97B6D}"/>
              </a:ext>
            </a:extLst>
          </p:cNvPr>
          <p:cNvSpPr txBox="1">
            <a:spLocks/>
          </p:cNvSpPr>
          <p:nvPr/>
        </p:nvSpPr>
        <p:spPr>
          <a:xfrm>
            <a:off x="660400" y="0"/>
            <a:ext cx="10858500" cy="1028700"/>
          </a:xfrm>
          <a:prstGeom prst="rect">
            <a:avLst/>
          </a:prstGeom>
        </p:spPr>
        <p:txBody>
          <a:bodyPr vert="horz" lIns="91440" tIns="45720" rIns="91440" bIns="45720" rtlCol="0" anchor="b">
            <a:normAutofit/>
          </a:bodyPr>
          <a:lstStyle>
            <a:lvl1pPr algn="l" defTabSz="914354" rtl="0" eaLnBrk="1" latinLnBrk="0" hangingPunct="1">
              <a:lnSpc>
                <a:spcPct val="90000"/>
              </a:lnSpc>
              <a:spcBef>
                <a:spcPct val="0"/>
              </a:spcBef>
              <a:buNone/>
              <a:defRPr sz="4400" kern="1200">
                <a:solidFill>
                  <a:schemeClr val="tx1"/>
                </a:solidFill>
                <a:latin typeface="+mj-lt"/>
                <a:ea typeface="+mj-ea"/>
                <a:cs typeface="+mj-cs"/>
              </a:defRPr>
            </a:lvl1pPr>
          </a:lstStyle>
          <a:p>
            <a:pPr defTabSz="914309"/>
            <a:r>
              <a:rPr lang="en-US" altLang="zh-CN" sz="2800" b="1" dirty="0"/>
              <a:t>Replace Icons</a:t>
            </a:r>
            <a:endParaRPr lang="zh-CN" altLang="en-US" sz="2800" b="1" dirty="0"/>
          </a:p>
        </p:txBody>
      </p:sp>
      <p:grpSp>
        <p:nvGrpSpPr>
          <p:cNvPr id="22" name="组合 21">
            <a:extLst>
              <a:ext uri="{FF2B5EF4-FFF2-40B4-BE49-F238E27FC236}">
                <a16:creationId xmlns:a16="http://schemas.microsoft.com/office/drawing/2014/main" id="{3A3BC1D5-EA0F-41BB-8F53-59743BD1B38C}"/>
              </a:ext>
            </a:extLst>
          </p:cNvPr>
          <p:cNvGrpSpPr/>
          <p:nvPr/>
        </p:nvGrpSpPr>
        <p:grpSpPr>
          <a:xfrm>
            <a:off x="660400" y="1959178"/>
            <a:ext cx="3493913" cy="2403813"/>
            <a:chOff x="673100" y="1959176"/>
            <a:chExt cx="3493913" cy="2403813"/>
          </a:xfrm>
        </p:grpSpPr>
        <p:grpSp>
          <p:nvGrpSpPr>
            <p:cNvPr id="12" name="组合 11">
              <a:extLst>
                <a:ext uri="{FF2B5EF4-FFF2-40B4-BE49-F238E27FC236}">
                  <a16:creationId xmlns:a16="http://schemas.microsoft.com/office/drawing/2014/main" id="{3D97207B-26E6-494B-A2BE-1E1B9E3E4E18}"/>
                </a:ext>
              </a:extLst>
            </p:cNvPr>
            <p:cNvGrpSpPr/>
            <p:nvPr/>
          </p:nvGrpSpPr>
          <p:grpSpPr>
            <a:xfrm>
              <a:off x="673100" y="1959176"/>
              <a:ext cx="3493913" cy="2403813"/>
              <a:chOff x="673100" y="1959176"/>
              <a:chExt cx="3493913" cy="2403813"/>
            </a:xfrm>
          </p:grpSpPr>
          <p:sp>
            <p:nvSpPr>
              <p:cNvPr id="395" name="Freeform 6">
                <a:extLst>
                  <a:ext uri="{FF2B5EF4-FFF2-40B4-BE49-F238E27FC236}">
                    <a16:creationId xmlns:a16="http://schemas.microsoft.com/office/drawing/2014/main" id="{531F3E12-E1A1-4FB6-BE6F-619A1EB56468}"/>
                  </a:ext>
                </a:extLst>
              </p:cNvPr>
              <p:cNvSpPr>
                <a:spLocks/>
              </p:cNvSpPr>
              <p:nvPr/>
            </p:nvSpPr>
            <p:spPr bwMode="auto">
              <a:xfrm>
                <a:off x="673100" y="1959176"/>
                <a:ext cx="3493913" cy="2403813"/>
              </a:xfrm>
              <a:prstGeom prst="rect">
                <a:avLst/>
              </a:prstGeom>
              <a:gradFill>
                <a:gsLst>
                  <a:gs pos="83000">
                    <a:schemeClr val="bg1"/>
                  </a:gs>
                  <a:gs pos="100000">
                    <a:schemeClr val="bg1">
                      <a:alpha val="0"/>
                    </a:schemeClr>
                  </a:gs>
                </a:gsLst>
                <a:lin ang="5400000" scaled="1"/>
              </a:gradFill>
              <a:ln w="9525">
                <a:noFill/>
                <a:round/>
                <a:headEnd/>
                <a:tailEnd/>
              </a:ln>
              <a:effectLst>
                <a:outerShdw blurRad="63500" sx="102000" sy="102000" algn="ctr" rotWithShape="0">
                  <a:srgbClr val="E7E5EA">
                    <a:alpha val="50000"/>
                  </a:srgbClr>
                </a:outerShdw>
              </a:effectLst>
            </p:spPr>
            <p:txBody>
              <a:bodyPr vert="horz" wrap="square" lIns="91440" tIns="45720" rIns="91440" bIns="45720" numCol="1" anchor="t" anchorCtr="0" compatLnSpc="1">
                <a:prstTxWarp prst="textNoShape">
                  <a:avLst/>
                </a:prstTxWarp>
              </a:bodyPr>
              <a:lstStyle/>
              <a:p>
                <a:endParaRPr lang="zh-CN" altLang="en-US"/>
              </a:p>
            </p:txBody>
          </p:sp>
          <p:sp>
            <p:nvSpPr>
              <p:cNvPr id="396" name="矩形: 圆角 395">
                <a:extLst>
                  <a:ext uri="{FF2B5EF4-FFF2-40B4-BE49-F238E27FC236}">
                    <a16:creationId xmlns:a16="http://schemas.microsoft.com/office/drawing/2014/main" id="{41C62B95-EC03-4F9F-8BDA-29725A649F10}"/>
                  </a:ext>
                </a:extLst>
              </p:cNvPr>
              <p:cNvSpPr>
                <a:spLocks noChangeAspect="1"/>
              </p:cNvSpPr>
              <p:nvPr/>
            </p:nvSpPr>
            <p:spPr>
              <a:xfrm>
                <a:off x="810452" y="2742993"/>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97" name="Rectangle 8">
                <a:extLst>
                  <a:ext uri="{FF2B5EF4-FFF2-40B4-BE49-F238E27FC236}">
                    <a16:creationId xmlns:a16="http://schemas.microsoft.com/office/drawing/2014/main" id="{6BC6B2AE-F334-45A7-8DC1-83E254A97646}"/>
                  </a:ext>
                </a:extLst>
              </p:cNvPr>
              <p:cNvSpPr>
                <a:spLocks noChangeArrowheads="1"/>
              </p:cNvSpPr>
              <p:nvPr/>
            </p:nvSpPr>
            <p:spPr bwMode="auto">
              <a:xfrm>
                <a:off x="810454" y="2228518"/>
                <a:ext cx="3240163" cy="311711"/>
              </a:xfrm>
              <a:prstGeom prst="rect">
                <a:avLst/>
              </a:prstGeom>
              <a:solidFill>
                <a:srgbClr val="F0EE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8" name="Rectangle 9">
                <a:extLst>
                  <a:ext uri="{FF2B5EF4-FFF2-40B4-BE49-F238E27FC236}">
                    <a16:creationId xmlns:a16="http://schemas.microsoft.com/office/drawing/2014/main" id="{68127BC8-69DB-42D5-933C-6C3BB8817842}"/>
                  </a:ext>
                </a:extLst>
              </p:cNvPr>
              <p:cNvSpPr>
                <a:spLocks noChangeArrowheads="1"/>
              </p:cNvSpPr>
              <p:nvPr/>
            </p:nvSpPr>
            <p:spPr bwMode="auto">
              <a:xfrm>
                <a:off x="810454" y="2228518"/>
                <a:ext cx="3240163" cy="181579"/>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399" name="Oval 14">
                <a:extLst>
                  <a:ext uri="{FF2B5EF4-FFF2-40B4-BE49-F238E27FC236}">
                    <a16:creationId xmlns:a16="http://schemas.microsoft.com/office/drawing/2014/main" id="{560F0ECF-D54D-48C1-99F9-1628B8E529F7}"/>
                  </a:ext>
                </a:extLst>
              </p:cNvPr>
              <p:cNvSpPr>
                <a:spLocks noChangeArrowheads="1"/>
              </p:cNvSpPr>
              <p:nvPr/>
            </p:nvSpPr>
            <p:spPr bwMode="auto">
              <a:xfrm>
                <a:off x="1171610" y="2098386"/>
                <a:ext cx="59552"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0" name="Oval 15">
                <a:extLst>
                  <a:ext uri="{FF2B5EF4-FFF2-40B4-BE49-F238E27FC236}">
                    <a16:creationId xmlns:a16="http://schemas.microsoft.com/office/drawing/2014/main" id="{6561D1AC-5205-4166-B410-F62D7AA3418D}"/>
                  </a:ext>
                </a:extLst>
              </p:cNvPr>
              <p:cNvSpPr>
                <a:spLocks noChangeArrowheads="1"/>
              </p:cNvSpPr>
              <p:nvPr/>
            </p:nvSpPr>
            <p:spPr bwMode="auto">
              <a:xfrm>
                <a:off x="1276307"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1" name="Oval 16">
                <a:extLst>
                  <a:ext uri="{FF2B5EF4-FFF2-40B4-BE49-F238E27FC236}">
                    <a16:creationId xmlns:a16="http://schemas.microsoft.com/office/drawing/2014/main" id="{B63B0240-B214-4523-8D02-15FD02022D42}"/>
                  </a:ext>
                </a:extLst>
              </p:cNvPr>
              <p:cNvSpPr>
                <a:spLocks noChangeArrowheads="1"/>
              </p:cNvSpPr>
              <p:nvPr/>
            </p:nvSpPr>
            <p:spPr bwMode="auto">
              <a:xfrm>
                <a:off x="1381003"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2" name="Freeform 18">
                <a:extLst>
                  <a:ext uri="{FF2B5EF4-FFF2-40B4-BE49-F238E27FC236}">
                    <a16:creationId xmlns:a16="http://schemas.microsoft.com/office/drawing/2014/main" id="{E270C877-0DE9-4B40-AF0A-2BD4879C8157}"/>
                  </a:ext>
                </a:extLst>
              </p:cNvPr>
              <p:cNvSpPr>
                <a:spLocks/>
              </p:cNvSpPr>
              <p:nvPr/>
            </p:nvSpPr>
            <p:spPr bwMode="auto">
              <a:xfrm>
                <a:off x="1615371" y="2262817"/>
                <a:ext cx="505234" cy="164430"/>
              </a:xfrm>
              <a:custGeom>
                <a:avLst/>
                <a:gdLst>
                  <a:gd name="T0" fmla="*/ 520 w 547"/>
                  <a:gd name="T1" fmla="*/ 170 h 170"/>
                  <a:gd name="T2" fmla="*/ 27 w 547"/>
                  <a:gd name="T3" fmla="*/ 170 h 170"/>
                  <a:gd name="T4" fmla="*/ 0 w 547"/>
                  <a:gd name="T5" fmla="*/ 143 h 170"/>
                  <a:gd name="T6" fmla="*/ 0 w 547"/>
                  <a:gd name="T7" fmla="*/ 27 h 170"/>
                  <a:gd name="T8" fmla="*/ 27 w 547"/>
                  <a:gd name="T9" fmla="*/ 0 h 170"/>
                  <a:gd name="T10" fmla="*/ 520 w 547"/>
                  <a:gd name="T11" fmla="*/ 0 h 170"/>
                  <a:gd name="T12" fmla="*/ 547 w 547"/>
                  <a:gd name="T13" fmla="*/ 27 h 170"/>
                  <a:gd name="T14" fmla="*/ 547 w 547"/>
                  <a:gd name="T15" fmla="*/ 143 h 170"/>
                  <a:gd name="T16" fmla="*/ 520 w 547"/>
                  <a:gd name="T17"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7" h="170">
                    <a:moveTo>
                      <a:pt x="520" y="170"/>
                    </a:moveTo>
                    <a:cubicBezTo>
                      <a:pt x="27" y="170"/>
                      <a:pt x="27" y="170"/>
                      <a:pt x="27" y="170"/>
                    </a:cubicBezTo>
                    <a:cubicBezTo>
                      <a:pt x="12" y="170"/>
                      <a:pt x="0" y="158"/>
                      <a:pt x="0" y="143"/>
                    </a:cubicBezTo>
                    <a:cubicBezTo>
                      <a:pt x="0" y="27"/>
                      <a:pt x="0" y="27"/>
                      <a:pt x="0" y="27"/>
                    </a:cubicBezTo>
                    <a:cubicBezTo>
                      <a:pt x="0" y="12"/>
                      <a:pt x="12" y="0"/>
                      <a:pt x="27" y="0"/>
                    </a:cubicBezTo>
                    <a:cubicBezTo>
                      <a:pt x="520" y="0"/>
                      <a:pt x="520" y="0"/>
                      <a:pt x="520" y="0"/>
                    </a:cubicBezTo>
                    <a:cubicBezTo>
                      <a:pt x="535" y="0"/>
                      <a:pt x="547" y="12"/>
                      <a:pt x="547" y="27"/>
                    </a:cubicBezTo>
                    <a:cubicBezTo>
                      <a:pt x="547" y="143"/>
                      <a:pt x="547" y="143"/>
                      <a:pt x="547" y="143"/>
                    </a:cubicBezTo>
                    <a:cubicBezTo>
                      <a:pt x="547" y="158"/>
                      <a:pt x="535" y="170"/>
                      <a:pt x="520" y="170"/>
                    </a:cubicBezTo>
                    <a:close/>
                  </a:path>
                </a:pathLst>
              </a:cu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3" name="Rectangle 19">
                <a:extLst>
                  <a:ext uri="{FF2B5EF4-FFF2-40B4-BE49-F238E27FC236}">
                    <a16:creationId xmlns:a16="http://schemas.microsoft.com/office/drawing/2014/main" id="{58C87805-37F6-47C6-99DE-933822F94A81}"/>
                  </a:ext>
                </a:extLst>
              </p:cNvPr>
              <p:cNvSpPr>
                <a:spLocks noChangeArrowheads="1"/>
              </p:cNvSpPr>
              <p:nvPr/>
            </p:nvSpPr>
            <p:spPr bwMode="auto">
              <a:xfrm>
                <a:off x="1737357" y="2320316"/>
                <a:ext cx="243973" cy="49430"/>
              </a:xfrm>
              <a:prstGeom prst="rect">
                <a:avLst/>
              </a:prstGeom>
              <a:solidFill>
                <a:srgbClr val="CFCB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4" name="Freeform 20">
                <a:extLst>
                  <a:ext uri="{FF2B5EF4-FFF2-40B4-BE49-F238E27FC236}">
                    <a16:creationId xmlns:a16="http://schemas.microsoft.com/office/drawing/2014/main" id="{1C2469F6-351F-4DF3-BA4D-2D313709F444}"/>
                  </a:ext>
                </a:extLst>
              </p:cNvPr>
              <p:cNvSpPr>
                <a:spLocks/>
              </p:cNvSpPr>
              <p:nvPr/>
            </p:nvSpPr>
            <p:spPr bwMode="auto">
              <a:xfrm>
                <a:off x="1139912" y="2306193"/>
                <a:ext cx="232445" cy="49430"/>
              </a:xfrm>
              <a:custGeom>
                <a:avLst/>
                <a:gdLst>
                  <a:gd name="T0" fmla="*/ 227 w 251"/>
                  <a:gd name="T1" fmla="*/ 0 h 51"/>
                  <a:gd name="T2" fmla="*/ 24 w 251"/>
                  <a:gd name="T3" fmla="*/ 0 h 51"/>
                  <a:gd name="T4" fmla="*/ 0 w 251"/>
                  <a:gd name="T5" fmla="*/ 24 h 51"/>
                  <a:gd name="T6" fmla="*/ 0 w 251"/>
                  <a:gd name="T7" fmla="*/ 27 h 51"/>
                  <a:gd name="T8" fmla="*/ 24 w 251"/>
                  <a:gd name="T9" fmla="*/ 51 h 51"/>
                  <a:gd name="T10" fmla="*/ 227 w 251"/>
                  <a:gd name="T11" fmla="*/ 51 h 51"/>
                  <a:gd name="T12" fmla="*/ 251 w 251"/>
                  <a:gd name="T13" fmla="*/ 27 h 51"/>
                  <a:gd name="T14" fmla="*/ 251 w 251"/>
                  <a:gd name="T15" fmla="*/ 24 h 51"/>
                  <a:gd name="T16" fmla="*/ 227 w 251"/>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1" y="41"/>
                      <a:pt x="251" y="27"/>
                    </a:cubicBezTo>
                    <a:cubicBezTo>
                      <a:pt x="251" y="24"/>
                      <a:pt x="251" y="24"/>
                      <a:pt x="251" y="24"/>
                    </a:cubicBezTo>
                    <a:cubicBezTo>
                      <a:pt x="251"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5" name="Freeform 21">
                <a:extLst>
                  <a:ext uri="{FF2B5EF4-FFF2-40B4-BE49-F238E27FC236}">
                    <a16:creationId xmlns:a16="http://schemas.microsoft.com/office/drawing/2014/main" id="{0546D3E7-D879-4A49-9ECB-4376DCE28F9F}"/>
                  </a:ext>
                </a:extLst>
              </p:cNvPr>
              <p:cNvSpPr>
                <a:spLocks/>
              </p:cNvSpPr>
              <p:nvPr/>
            </p:nvSpPr>
            <p:spPr bwMode="auto">
              <a:xfrm>
                <a:off x="2317512"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0" y="0"/>
                      <a:pt x="0" y="11"/>
                      <a:pt x="0" y="24"/>
                    </a:cubicBezTo>
                    <a:cubicBezTo>
                      <a:pt x="0" y="27"/>
                      <a:pt x="0" y="27"/>
                      <a:pt x="0" y="27"/>
                    </a:cubicBezTo>
                    <a:cubicBezTo>
                      <a:pt x="0" y="41"/>
                      <a:pt x="10" y="51"/>
                      <a:pt x="24" y="51"/>
                    </a:cubicBezTo>
                    <a:cubicBezTo>
                      <a:pt x="226" y="51"/>
                      <a:pt x="226" y="51"/>
                      <a:pt x="226" y="51"/>
                    </a:cubicBezTo>
                    <a:cubicBezTo>
                      <a:pt x="239" y="51"/>
                      <a:pt x="250" y="41"/>
                      <a:pt x="250" y="27"/>
                    </a:cubicBezTo>
                    <a:cubicBezTo>
                      <a:pt x="250" y="24"/>
                      <a:pt x="250" y="24"/>
                      <a:pt x="250" y="24"/>
                    </a:cubicBezTo>
                    <a:cubicBezTo>
                      <a:pt x="250" y="11"/>
                      <a:pt x="239"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6" name="Freeform 22">
                <a:extLst>
                  <a:ext uri="{FF2B5EF4-FFF2-40B4-BE49-F238E27FC236}">
                    <a16:creationId xmlns:a16="http://schemas.microsoft.com/office/drawing/2014/main" id="{5233617A-97F2-4429-AF9B-F0A6CB363E83}"/>
                  </a:ext>
                </a:extLst>
              </p:cNvPr>
              <p:cNvSpPr>
                <a:spLocks/>
              </p:cNvSpPr>
              <p:nvPr/>
            </p:nvSpPr>
            <p:spPr bwMode="auto">
              <a:xfrm>
                <a:off x="2757430"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1" y="0"/>
                      <a:pt x="0" y="11"/>
                      <a:pt x="0" y="24"/>
                    </a:cubicBezTo>
                    <a:cubicBezTo>
                      <a:pt x="0" y="27"/>
                      <a:pt x="0" y="27"/>
                      <a:pt x="0" y="27"/>
                    </a:cubicBezTo>
                    <a:cubicBezTo>
                      <a:pt x="0" y="41"/>
                      <a:pt x="11" y="51"/>
                      <a:pt x="24" y="51"/>
                    </a:cubicBezTo>
                    <a:cubicBezTo>
                      <a:pt x="226" y="51"/>
                      <a:pt x="226" y="51"/>
                      <a:pt x="226" y="51"/>
                    </a:cubicBezTo>
                    <a:cubicBezTo>
                      <a:pt x="240" y="51"/>
                      <a:pt x="250" y="41"/>
                      <a:pt x="250" y="27"/>
                    </a:cubicBezTo>
                    <a:cubicBezTo>
                      <a:pt x="250" y="24"/>
                      <a:pt x="250" y="24"/>
                      <a:pt x="250" y="24"/>
                    </a:cubicBezTo>
                    <a:cubicBezTo>
                      <a:pt x="250" y="11"/>
                      <a:pt x="240"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07" name="Freeform 23">
                <a:extLst>
                  <a:ext uri="{FF2B5EF4-FFF2-40B4-BE49-F238E27FC236}">
                    <a16:creationId xmlns:a16="http://schemas.microsoft.com/office/drawing/2014/main" id="{B378177B-6943-4F4B-8E95-6B7ACB9CAAF5}"/>
                  </a:ext>
                </a:extLst>
              </p:cNvPr>
              <p:cNvSpPr>
                <a:spLocks/>
              </p:cNvSpPr>
              <p:nvPr/>
            </p:nvSpPr>
            <p:spPr bwMode="auto">
              <a:xfrm>
                <a:off x="3197349" y="2306193"/>
                <a:ext cx="231486" cy="49430"/>
              </a:xfrm>
              <a:custGeom>
                <a:avLst/>
                <a:gdLst>
                  <a:gd name="T0" fmla="*/ 227 w 250"/>
                  <a:gd name="T1" fmla="*/ 0 h 51"/>
                  <a:gd name="T2" fmla="*/ 24 w 250"/>
                  <a:gd name="T3" fmla="*/ 0 h 51"/>
                  <a:gd name="T4" fmla="*/ 0 w 250"/>
                  <a:gd name="T5" fmla="*/ 24 h 51"/>
                  <a:gd name="T6" fmla="*/ 0 w 250"/>
                  <a:gd name="T7" fmla="*/ 27 h 51"/>
                  <a:gd name="T8" fmla="*/ 24 w 250"/>
                  <a:gd name="T9" fmla="*/ 51 h 51"/>
                  <a:gd name="T10" fmla="*/ 227 w 250"/>
                  <a:gd name="T11" fmla="*/ 51 h 51"/>
                  <a:gd name="T12" fmla="*/ 250 w 250"/>
                  <a:gd name="T13" fmla="*/ 27 h 51"/>
                  <a:gd name="T14" fmla="*/ 250 w 250"/>
                  <a:gd name="T15" fmla="*/ 24 h 51"/>
                  <a:gd name="T16" fmla="*/ 227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0" y="41"/>
                      <a:pt x="250" y="27"/>
                    </a:cubicBezTo>
                    <a:cubicBezTo>
                      <a:pt x="250" y="24"/>
                      <a:pt x="250" y="24"/>
                      <a:pt x="250" y="24"/>
                    </a:cubicBezTo>
                    <a:cubicBezTo>
                      <a:pt x="250"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413" name="矩形: 圆角 412">
                <a:extLst>
                  <a:ext uri="{FF2B5EF4-FFF2-40B4-BE49-F238E27FC236}">
                    <a16:creationId xmlns:a16="http://schemas.microsoft.com/office/drawing/2014/main" id="{A5273A11-4ECF-4BC3-B800-7AB534DFA803}"/>
                  </a:ext>
                </a:extLst>
              </p:cNvPr>
              <p:cNvSpPr>
                <a:spLocks noChangeAspect="1"/>
              </p:cNvSpPr>
              <p:nvPr/>
            </p:nvSpPr>
            <p:spPr>
              <a:xfrm>
                <a:off x="810452" y="3480441"/>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14" name="矩形: 圆角 413">
                <a:extLst>
                  <a:ext uri="{FF2B5EF4-FFF2-40B4-BE49-F238E27FC236}">
                    <a16:creationId xmlns:a16="http://schemas.microsoft.com/office/drawing/2014/main" id="{E3CF60ED-F7D9-4D1A-9948-5618058A2AC0}"/>
                  </a:ext>
                </a:extLst>
              </p:cNvPr>
              <p:cNvSpPr>
                <a:spLocks noChangeAspect="1"/>
              </p:cNvSpPr>
              <p:nvPr/>
            </p:nvSpPr>
            <p:spPr>
              <a:xfrm>
                <a:off x="810452" y="3849165"/>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17" name="矩形: 圆角 416">
                <a:extLst>
                  <a:ext uri="{FF2B5EF4-FFF2-40B4-BE49-F238E27FC236}">
                    <a16:creationId xmlns:a16="http://schemas.microsoft.com/office/drawing/2014/main" id="{361B979D-727A-401A-B59B-F2C14D9B30D7}"/>
                  </a:ext>
                </a:extLst>
              </p:cNvPr>
              <p:cNvSpPr>
                <a:spLocks noChangeAspect="1"/>
              </p:cNvSpPr>
              <p:nvPr/>
            </p:nvSpPr>
            <p:spPr>
              <a:xfrm>
                <a:off x="810452" y="4216750"/>
                <a:ext cx="526366" cy="127814"/>
              </a:xfrm>
              <a:prstGeom prst="roundRect">
                <a:avLst>
                  <a:gd name="adj" fmla="val 14540"/>
                </a:avLst>
              </a:prstGeom>
              <a:gradFill>
                <a:gsLst>
                  <a:gs pos="8000">
                    <a:srgbClr val="F0EEF2"/>
                  </a:gs>
                  <a:gs pos="100000">
                    <a:srgbClr val="F0EEF2">
                      <a:alpha val="0"/>
                    </a:srgbClr>
                  </a:gs>
                </a:gsLst>
                <a:lin ang="5400000" scaled="1"/>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18" name="矩形: 圆角 417">
                <a:extLst>
                  <a:ext uri="{FF2B5EF4-FFF2-40B4-BE49-F238E27FC236}">
                    <a16:creationId xmlns:a16="http://schemas.microsoft.com/office/drawing/2014/main" id="{93DD38D4-7820-4D39-A810-19710F4E6372}"/>
                  </a:ext>
                </a:extLst>
              </p:cNvPr>
              <p:cNvSpPr>
                <a:spLocks noChangeAspect="1"/>
              </p:cNvSpPr>
              <p:nvPr/>
            </p:nvSpPr>
            <p:spPr>
              <a:xfrm>
                <a:off x="1448859" y="2742992"/>
                <a:ext cx="2578310" cy="1523165"/>
              </a:xfrm>
              <a:prstGeom prst="roundRect">
                <a:avLst>
                  <a:gd name="adj" fmla="val 2829"/>
                </a:avLst>
              </a:prstGeom>
              <a:noFill/>
              <a:ln w="25400">
                <a:gradFill>
                  <a:gsLst>
                    <a:gs pos="62000">
                      <a:srgbClr val="F0EEF2"/>
                    </a:gs>
                    <a:gs pos="100000">
                      <a:srgbClr val="F0EEF2">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35" name="矩形: 圆角 134">
                <a:extLst>
                  <a:ext uri="{FF2B5EF4-FFF2-40B4-BE49-F238E27FC236}">
                    <a16:creationId xmlns:a16="http://schemas.microsoft.com/office/drawing/2014/main" id="{D79E55C5-A2DE-4D31-AA8A-1A5CDFEC06DD}"/>
                  </a:ext>
                </a:extLst>
              </p:cNvPr>
              <p:cNvSpPr>
                <a:spLocks noChangeAspect="1"/>
              </p:cNvSpPr>
              <p:nvPr/>
            </p:nvSpPr>
            <p:spPr>
              <a:xfrm>
                <a:off x="810452" y="3111717"/>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4" name="组合 13">
              <a:extLst>
                <a:ext uri="{FF2B5EF4-FFF2-40B4-BE49-F238E27FC236}">
                  <a16:creationId xmlns:a16="http://schemas.microsoft.com/office/drawing/2014/main" id="{23994454-07E0-4714-A984-4D1D3F716955}"/>
                </a:ext>
              </a:extLst>
            </p:cNvPr>
            <p:cNvGrpSpPr/>
            <p:nvPr/>
          </p:nvGrpSpPr>
          <p:grpSpPr>
            <a:xfrm>
              <a:off x="1625650" y="2998805"/>
              <a:ext cx="2224728" cy="1011538"/>
              <a:chOff x="1625650" y="2998805"/>
              <a:chExt cx="2224728" cy="1011538"/>
            </a:xfrm>
          </p:grpSpPr>
          <p:sp>
            <p:nvSpPr>
              <p:cNvPr id="420" name="矩形 419">
                <a:extLst>
                  <a:ext uri="{FF2B5EF4-FFF2-40B4-BE49-F238E27FC236}">
                    <a16:creationId xmlns:a16="http://schemas.microsoft.com/office/drawing/2014/main" id="{B63E4F93-58FC-4CD9-A34C-1104C0B05951}"/>
                  </a:ext>
                </a:extLst>
              </p:cNvPr>
              <p:cNvSpPr/>
              <p:nvPr/>
            </p:nvSpPr>
            <p:spPr>
              <a:xfrm>
                <a:off x="1658306" y="3180638"/>
                <a:ext cx="2142449" cy="109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3" name="六边形 442">
                <a:extLst>
                  <a:ext uri="{FF2B5EF4-FFF2-40B4-BE49-F238E27FC236}">
                    <a16:creationId xmlns:a16="http://schemas.microsoft.com/office/drawing/2014/main" id="{45D5F12E-5FA7-4314-9F36-17008F56C1BA}"/>
                  </a:ext>
                </a:extLst>
              </p:cNvPr>
              <p:cNvSpPr/>
              <p:nvPr/>
            </p:nvSpPr>
            <p:spPr>
              <a:xfrm>
                <a:off x="1625650" y="2998805"/>
                <a:ext cx="544954" cy="469786"/>
              </a:xfrm>
              <a:prstGeom prst="hexagon">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endParaRPr>
              </a:p>
            </p:txBody>
          </p:sp>
          <p:sp>
            <p:nvSpPr>
              <p:cNvPr id="444" name="六边形 443">
                <a:extLst>
                  <a:ext uri="{FF2B5EF4-FFF2-40B4-BE49-F238E27FC236}">
                    <a16:creationId xmlns:a16="http://schemas.microsoft.com/office/drawing/2014/main" id="{98872168-52C8-4CB0-849C-CFFD8AFAAECE}"/>
                  </a:ext>
                </a:extLst>
              </p:cNvPr>
              <p:cNvSpPr/>
              <p:nvPr/>
            </p:nvSpPr>
            <p:spPr>
              <a:xfrm>
                <a:off x="2121786" y="3264910"/>
                <a:ext cx="544954" cy="469786"/>
              </a:xfrm>
              <a:prstGeom prst="hexagon">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a:solidFill>
                    <a:srgbClr val="44546A">
                      <a:lumMod val="60000"/>
                      <a:lumOff val="40000"/>
                    </a:srgbClr>
                  </a:solidFill>
                </a:endParaRPr>
              </a:p>
            </p:txBody>
          </p:sp>
          <p:sp>
            <p:nvSpPr>
              <p:cNvPr id="445" name="六边形 444">
                <a:extLst>
                  <a:ext uri="{FF2B5EF4-FFF2-40B4-BE49-F238E27FC236}">
                    <a16:creationId xmlns:a16="http://schemas.microsoft.com/office/drawing/2014/main" id="{D1533CD2-D858-4859-B0BA-68DD7361A521}"/>
                  </a:ext>
                </a:extLst>
              </p:cNvPr>
              <p:cNvSpPr/>
              <p:nvPr/>
            </p:nvSpPr>
            <p:spPr>
              <a:xfrm>
                <a:off x="1635531" y="3540559"/>
                <a:ext cx="544952" cy="469784"/>
              </a:xfrm>
              <a:prstGeom prst="hexagon">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endParaRPr>
              </a:p>
            </p:txBody>
          </p:sp>
          <p:sp>
            <p:nvSpPr>
              <p:cNvPr id="446" name="矩形 445">
                <a:extLst>
                  <a:ext uri="{FF2B5EF4-FFF2-40B4-BE49-F238E27FC236}">
                    <a16:creationId xmlns:a16="http://schemas.microsoft.com/office/drawing/2014/main" id="{36870D1E-3609-43A4-90AA-F0C0A7F193B6}"/>
                  </a:ext>
                </a:extLst>
              </p:cNvPr>
              <p:cNvSpPr/>
              <p:nvPr/>
            </p:nvSpPr>
            <p:spPr>
              <a:xfrm>
                <a:off x="2840921" y="3226205"/>
                <a:ext cx="1009457" cy="120582"/>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7" name="矩形 446">
                <a:extLst>
                  <a:ext uri="{FF2B5EF4-FFF2-40B4-BE49-F238E27FC236}">
                    <a16:creationId xmlns:a16="http://schemas.microsoft.com/office/drawing/2014/main" id="{8120700A-212B-4D96-BE36-7DC480D315D8}"/>
                  </a:ext>
                </a:extLst>
              </p:cNvPr>
              <p:cNvSpPr/>
              <p:nvPr/>
            </p:nvSpPr>
            <p:spPr>
              <a:xfrm>
                <a:off x="2840916" y="3443416"/>
                <a:ext cx="884270" cy="120582"/>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48" name="矩形 447">
                <a:extLst>
                  <a:ext uri="{FF2B5EF4-FFF2-40B4-BE49-F238E27FC236}">
                    <a16:creationId xmlns:a16="http://schemas.microsoft.com/office/drawing/2014/main" id="{62645477-49A9-44F5-8502-6F99449F9544}"/>
                  </a:ext>
                </a:extLst>
              </p:cNvPr>
              <p:cNvSpPr/>
              <p:nvPr/>
            </p:nvSpPr>
            <p:spPr>
              <a:xfrm>
                <a:off x="2840916" y="3662360"/>
                <a:ext cx="757094" cy="120582"/>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7" name="任意多边形: 形状 466">
                <a:extLst>
                  <a:ext uri="{FF2B5EF4-FFF2-40B4-BE49-F238E27FC236}">
                    <a16:creationId xmlns:a16="http://schemas.microsoft.com/office/drawing/2014/main" id="{029C489B-D9F3-48DB-BAA7-20AF8AFA842D}"/>
                  </a:ext>
                </a:extLst>
              </p:cNvPr>
              <p:cNvSpPr>
                <a:spLocks noChangeArrowheads="1"/>
              </p:cNvSpPr>
              <p:nvPr/>
            </p:nvSpPr>
            <p:spPr bwMode="auto">
              <a:xfrm>
                <a:off x="1755343" y="3079063"/>
                <a:ext cx="289293" cy="289295"/>
              </a:xfrm>
              <a:custGeom>
                <a:avLst/>
                <a:gdLst>
                  <a:gd name="connsiteX0" fmla="*/ 31617 w 289293"/>
                  <a:gd name="connsiteY0" fmla="*/ 267953 h 289295"/>
                  <a:gd name="connsiteX1" fmla="*/ 257677 w 289293"/>
                  <a:gd name="connsiteY1" fmla="*/ 267953 h 289295"/>
                  <a:gd name="connsiteX2" fmla="*/ 267952 w 289293"/>
                  <a:gd name="connsiteY2" fmla="*/ 278624 h 289295"/>
                  <a:gd name="connsiteX3" fmla="*/ 257677 w 289293"/>
                  <a:gd name="connsiteY3" fmla="*/ 289295 h 289295"/>
                  <a:gd name="connsiteX4" fmla="*/ 31617 w 289293"/>
                  <a:gd name="connsiteY4" fmla="*/ 289295 h 289295"/>
                  <a:gd name="connsiteX5" fmla="*/ 21342 w 289293"/>
                  <a:gd name="connsiteY5" fmla="*/ 278624 h 289295"/>
                  <a:gd name="connsiteX6" fmla="*/ 31617 w 289293"/>
                  <a:gd name="connsiteY6" fmla="*/ 267953 h 289295"/>
                  <a:gd name="connsiteX7" fmla="*/ 123983 w 289293"/>
                  <a:gd name="connsiteY7" fmla="*/ 138821 h 289295"/>
                  <a:gd name="connsiteX8" fmla="*/ 144648 w 289293"/>
                  <a:gd name="connsiteY8" fmla="*/ 142993 h 289295"/>
                  <a:gd name="connsiteX9" fmla="*/ 165310 w 289293"/>
                  <a:gd name="connsiteY9" fmla="*/ 138822 h 289295"/>
                  <a:gd name="connsiteX10" fmla="*/ 165310 w 289293"/>
                  <a:gd name="connsiteY10" fmla="*/ 161161 h 289295"/>
                  <a:gd name="connsiteX11" fmla="*/ 175642 w 289293"/>
                  <a:gd name="connsiteY11" fmla="*/ 171493 h 289295"/>
                  <a:gd name="connsiteX12" fmla="*/ 278961 w 289293"/>
                  <a:gd name="connsiteY12" fmla="*/ 186991 h 289295"/>
                  <a:gd name="connsiteX13" fmla="*/ 289293 w 289293"/>
                  <a:gd name="connsiteY13" fmla="*/ 197323 h 289295"/>
                  <a:gd name="connsiteX14" fmla="*/ 289293 w 289293"/>
                  <a:gd name="connsiteY14" fmla="*/ 238651 h 289295"/>
                  <a:gd name="connsiteX15" fmla="*/ 278961 w 289293"/>
                  <a:gd name="connsiteY15" fmla="*/ 248983 h 289295"/>
                  <a:gd name="connsiteX16" fmla="*/ 10332 w 289293"/>
                  <a:gd name="connsiteY16" fmla="*/ 248983 h 289295"/>
                  <a:gd name="connsiteX17" fmla="*/ 0 w 289293"/>
                  <a:gd name="connsiteY17" fmla="*/ 238651 h 289295"/>
                  <a:gd name="connsiteX18" fmla="*/ 0 w 289293"/>
                  <a:gd name="connsiteY18" fmla="*/ 197323 h 289295"/>
                  <a:gd name="connsiteX19" fmla="*/ 10332 w 289293"/>
                  <a:gd name="connsiteY19" fmla="*/ 186991 h 289295"/>
                  <a:gd name="connsiteX20" fmla="*/ 113651 w 289293"/>
                  <a:gd name="connsiteY20" fmla="*/ 171493 h 289295"/>
                  <a:gd name="connsiteX21" fmla="*/ 123983 w 289293"/>
                  <a:gd name="connsiteY21" fmla="*/ 161161 h 289295"/>
                  <a:gd name="connsiteX22" fmla="*/ 123983 w 289293"/>
                  <a:gd name="connsiteY22" fmla="*/ 141546 h 289295"/>
                  <a:gd name="connsiteX23" fmla="*/ 144648 w 289293"/>
                  <a:gd name="connsiteY23" fmla="*/ 0 h 289295"/>
                  <a:gd name="connsiteX24" fmla="*/ 206301 w 289293"/>
                  <a:gd name="connsiteY24" fmla="*/ 61653 h 289295"/>
                  <a:gd name="connsiteX25" fmla="*/ 144648 w 289293"/>
                  <a:gd name="connsiteY25" fmla="*/ 123306 h 289295"/>
                  <a:gd name="connsiteX26" fmla="*/ 82995 w 289293"/>
                  <a:gd name="connsiteY26" fmla="*/ 61653 h 289295"/>
                  <a:gd name="connsiteX27" fmla="*/ 144648 w 289293"/>
                  <a:gd name="connsiteY27" fmla="*/ 0 h 289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89293" h="289295">
                    <a:moveTo>
                      <a:pt x="31617" y="267953"/>
                    </a:moveTo>
                    <a:cubicBezTo>
                      <a:pt x="257677" y="267953"/>
                      <a:pt x="257677" y="267953"/>
                      <a:pt x="257677" y="267953"/>
                    </a:cubicBezTo>
                    <a:cubicBezTo>
                      <a:pt x="262814" y="267953"/>
                      <a:pt x="267952" y="273289"/>
                      <a:pt x="267952" y="278624"/>
                    </a:cubicBezTo>
                    <a:cubicBezTo>
                      <a:pt x="267952" y="283960"/>
                      <a:pt x="262814" y="289295"/>
                      <a:pt x="257677" y="289295"/>
                    </a:cubicBezTo>
                    <a:cubicBezTo>
                      <a:pt x="31617" y="289295"/>
                      <a:pt x="31617" y="289295"/>
                      <a:pt x="31617" y="289295"/>
                    </a:cubicBezTo>
                    <a:cubicBezTo>
                      <a:pt x="26480" y="289295"/>
                      <a:pt x="21342" y="283960"/>
                      <a:pt x="21342" y="278624"/>
                    </a:cubicBezTo>
                    <a:cubicBezTo>
                      <a:pt x="21342" y="273289"/>
                      <a:pt x="26480" y="267953"/>
                      <a:pt x="31617" y="267953"/>
                    </a:cubicBezTo>
                    <a:close/>
                    <a:moveTo>
                      <a:pt x="123983" y="138821"/>
                    </a:moveTo>
                    <a:lnTo>
                      <a:pt x="144648" y="142993"/>
                    </a:lnTo>
                    <a:lnTo>
                      <a:pt x="165310" y="138822"/>
                    </a:lnTo>
                    <a:lnTo>
                      <a:pt x="165310" y="161161"/>
                    </a:lnTo>
                    <a:cubicBezTo>
                      <a:pt x="165310" y="166327"/>
                      <a:pt x="170476" y="171493"/>
                      <a:pt x="175642" y="171493"/>
                    </a:cubicBezTo>
                    <a:cubicBezTo>
                      <a:pt x="175642" y="171493"/>
                      <a:pt x="175642" y="171493"/>
                      <a:pt x="278961" y="186991"/>
                    </a:cubicBezTo>
                    <a:cubicBezTo>
                      <a:pt x="284127" y="186991"/>
                      <a:pt x="289293" y="192157"/>
                      <a:pt x="289293" y="197323"/>
                    </a:cubicBezTo>
                    <a:cubicBezTo>
                      <a:pt x="289293" y="197323"/>
                      <a:pt x="289293" y="197323"/>
                      <a:pt x="289293" y="238651"/>
                    </a:cubicBezTo>
                    <a:cubicBezTo>
                      <a:pt x="289293" y="243817"/>
                      <a:pt x="284127" y="248983"/>
                      <a:pt x="278961" y="248983"/>
                    </a:cubicBezTo>
                    <a:cubicBezTo>
                      <a:pt x="278961" y="248983"/>
                      <a:pt x="278961" y="248983"/>
                      <a:pt x="10332" y="248983"/>
                    </a:cubicBezTo>
                    <a:cubicBezTo>
                      <a:pt x="5166" y="248983"/>
                      <a:pt x="0" y="243817"/>
                      <a:pt x="0" y="238651"/>
                    </a:cubicBezTo>
                    <a:cubicBezTo>
                      <a:pt x="0" y="238651"/>
                      <a:pt x="0" y="238651"/>
                      <a:pt x="0" y="197323"/>
                    </a:cubicBezTo>
                    <a:cubicBezTo>
                      <a:pt x="0" y="192157"/>
                      <a:pt x="5166" y="186991"/>
                      <a:pt x="10332" y="186991"/>
                    </a:cubicBezTo>
                    <a:cubicBezTo>
                      <a:pt x="10332" y="186991"/>
                      <a:pt x="10332" y="186991"/>
                      <a:pt x="113651" y="171493"/>
                    </a:cubicBezTo>
                    <a:cubicBezTo>
                      <a:pt x="118817" y="171493"/>
                      <a:pt x="123983" y="166327"/>
                      <a:pt x="123983" y="161161"/>
                    </a:cubicBezTo>
                    <a:cubicBezTo>
                      <a:pt x="123983" y="161161"/>
                      <a:pt x="123983" y="161161"/>
                      <a:pt x="123983" y="141546"/>
                    </a:cubicBezTo>
                    <a:close/>
                    <a:moveTo>
                      <a:pt x="144648" y="0"/>
                    </a:moveTo>
                    <a:cubicBezTo>
                      <a:pt x="178698" y="0"/>
                      <a:pt x="206301" y="27603"/>
                      <a:pt x="206301" y="61653"/>
                    </a:cubicBezTo>
                    <a:cubicBezTo>
                      <a:pt x="206301" y="95703"/>
                      <a:pt x="178698" y="123306"/>
                      <a:pt x="144648" y="123306"/>
                    </a:cubicBezTo>
                    <a:cubicBezTo>
                      <a:pt x="110598" y="123306"/>
                      <a:pt x="82995" y="95703"/>
                      <a:pt x="82995" y="61653"/>
                    </a:cubicBezTo>
                    <a:cubicBezTo>
                      <a:pt x="82995" y="27603"/>
                      <a:pt x="110598" y="0"/>
                      <a:pt x="144648" y="0"/>
                    </a:cubicBezTo>
                    <a:close/>
                  </a:path>
                </a:pathLst>
              </a:custGeom>
              <a:solidFill>
                <a:srgbClr val="4E4658"/>
              </a:solidFill>
              <a:ln>
                <a:noFill/>
              </a:ln>
            </p:spPr>
            <p:txBody>
              <a:bodyPr vert="horz" wrap="square" lIns="91440" tIns="45720" rIns="91440" bIns="45720" numCol="1" anchor="t" anchorCtr="0" compatLnSpc="1">
                <a:prstTxWarp prst="textNoShape">
                  <a:avLst/>
                </a:prstTxWarp>
                <a:noAutofit/>
              </a:bodyPr>
              <a:lstStyle/>
              <a:p>
                <a:endParaRPr lang="zh-CN" altLang="en-US"/>
              </a:p>
            </p:txBody>
          </p:sp>
          <p:grpSp>
            <p:nvGrpSpPr>
              <p:cNvPr id="645" name="组合 644">
                <a:extLst>
                  <a:ext uri="{FF2B5EF4-FFF2-40B4-BE49-F238E27FC236}">
                    <a16:creationId xmlns:a16="http://schemas.microsoft.com/office/drawing/2014/main" id="{A980D983-409E-4F6D-A8D7-AF3AA18366AA}"/>
                  </a:ext>
                </a:extLst>
              </p:cNvPr>
              <p:cNvGrpSpPr/>
              <p:nvPr/>
            </p:nvGrpSpPr>
            <p:grpSpPr>
              <a:xfrm>
                <a:off x="1710532" y="3031370"/>
                <a:ext cx="380194" cy="380158"/>
                <a:chOff x="4979129" y="5045363"/>
                <a:chExt cx="209362" cy="209343"/>
              </a:xfrm>
            </p:grpSpPr>
            <p:sp>
              <p:nvSpPr>
                <p:cNvPr id="646" name="矩形 645">
                  <a:extLst>
                    <a:ext uri="{FF2B5EF4-FFF2-40B4-BE49-F238E27FC236}">
                      <a16:creationId xmlns:a16="http://schemas.microsoft.com/office/drawing/2014/main" id="{E2EF094A-9F22-4CBF-A563-9F39A89EDE24}"/>
                    </a:ext>
                  </a:extLst>
                </p:cNvPr>
                <p:cNvSpPr/>
                <p:nvPr/>
              </p:nvSpPr>
              <p:spPr>
                <a:xfrm>
                  <a:off x="5001989" y="5068223"/>
                  <a:ext cx="164175" cy="164176"/>
                </a:xfrm>
                <a:prstGeom prst="rect">
                  <a:avLst/>
                </a:prstGeom>
                <a:noFill/>
                <a:ln w="63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47" name="椭圆 646">
                  <a:extLst>
                    <a:ext uri="{FF2B5EF4-FFF2-40B4-BE49-F238E27FC236}">
                      <a16:creationId xmlns:a16="http://schemas.microsoft.com/office/drawing/2014/main" id="{0A0E975C-2768-49C1-BC9B-15B2714B9184}"/>
                    </a:ext>
                  </a:extLst>
                </p:cNvPr>
                <p:cNvSpPr/>
                <p:nvPr/>
              </p:nvSpPr>
              <p:spPr>
                <a:xfrm flipH="1">
                  <a:off x="4979129" y="5045363"/>
                  <a:ext cx="45720" cy="45720"/>
                </a:xfrm>
                <a:prstGeom prst="ellipse">
                  <a:avLst/>
                </a:prstGeom>
                <a:solidFill>
                  <a:schemeClr val="bg1"/>
                </a:solidFill>
                <a:ln w="63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8" name="椭圆 647">
                  <a:extLst>
                    <a:ext uri="{FF2B5EF4-FFF2-40B4-BE49-F238E27FC236}">
                      <a16:creationId xmlns:a16="http://schemas.microsoft.com/office/drawing/2014/main" id="{1AA69BA9-DB07-47A3-A2DB-3512B4181734}"/>
                    </a:ext>
                  </a:extLst>
                </p:cNvPr>
                <p:cNvSpPr/>
                <p:nvPr/>
              </p:nvSpPr>
              <p:spPr>
                <a:xfrm flipH="1">
                  <a:off x="5060950" y="5045363"/>
                  <a:ext cx="45720" cy="45720"/>
                </a:xfrm>
                <a:prstGeom prst="ellipse">
                  <a:avLst/>
                </a:prstGeom>
                <a:solidFill>
                  <a:schemeClr val="bg1"/>
                </a:solidFill>
                <a:ln w="63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9" name="椭圆 648">
                  <a:extLst>
                    <a:ext uri="{FF2B5EF4-FFF2-40B4-BE49-F238E27FC236}">
                      <a16:creationId xmlns:a16="http://schemas.microsoft.com/office/drawing/2014/main" id="{A0DD3FB0-9AC4-4C67-AAB9-C1E208C41157}"/>
                    </a:ext>
                  </a:extLst>
                </p:cNvPr>
                <p:cNvSpPr/>
                <p:nvPr/>
              </p:nvSpPr>
              <p:spPr>
                <a:xfrm flipH="1">
                  <a:off x="5142771" y="5045363"/>
                  <a:ext cx="45720" cy="45720"/>
                </a:xfrm>
                <a:prstGeom prst="ellipse">
                  <a:avLst/>
                </a:prstGeom>
                <a:solidFill>
                  <a:schemeClr val="bg1"/>
                </a:solidFill>
                <a:ln w="63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0" name="椭圆 649">
                  <a:extLst>
                    <a:ext uri="{FF2B5EF4-FFF2-40B4-BE49-F238E27FC236}">
                      <a16:creationId xmlns:a16="http://schemas.microsoft.com/office/drawing/2014/main" id="{92C7735D-63F6-4AA2-83DB-6B21C5788203}"/>
                    </a:ext>
                  </a:extLst>
                </p:cNvPr>
                <p:cNvSpPr/>
                <p:nvPr/>
              </p:nvSpPr>
              <p:spPr>
                <a:xfrm flipH="1">
                  <a:off x="4979129" y="5208986"/>
                  <a:ext cx="45720" cy="45720"/>
                </a:xfrm>
                <a:prstGeom prst="ellipse">
                  <a:avLst/>
                </a:prstGeom>
                <a:solidFill>
                  <a:schemeClr val="bg1"/>
                </a:solidFill>
                <a:ln w="63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1" name="椭圆 650">
                  <a:extLst>
                    <a:ext uri="{FF2B5EF4-FFF2-40B4-BE49-F238E27FC236}">
                      <a16:creationId xmlns:a16="http://schemas.microsoft.com/office/drawing/2014/main" id="{DF364357-CE3D-4673-B0A2-05FDF922165F}"/>
                    </a:ext>
                  </a:extLst>
                </p:cNvPr>
                <p:cNvSpPr/>
                <p:nvPr/>
              </p:nvSpPr>
              <p:spPr>
                <a:xfrm flipH="1">
                  <a:off x="5060950" y="5208986"/>
                  <a:ext cx="45720" cy="45720"/>
                </a:xfrm>
                <a:prstGeom prst="ellipse">
                  <a:avLst/>
                </a:prstGeom>
                <a:solidFill>
                  <a:schemeClr val="bg1"/>
                </a:solidFill>
                <a:ln w="63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2" name="椭圆 651">
                  <a:extLst>
                    <a:ext uri="{FF2B5EF4-FFF2-40B4-BE49-F238E27FC236}">
                      <a16:creationId xmlns:a16="http://schemas.microsoft.com/office/drawing/2014/main" id="{2693782D-19FB-4370-B8E7-05C833C254BD}"/>
                    </a:ext>
                  </a:extLst>
                </p:cNvPr>
                <p:cNvSpPr/>
                <p:nvPr/>
              </p:nvSpPr>
              <p:spPr>
                <a:xfrm flipH="1">
                  <a:off x="5142771" y="5208986"/>
                  <a:ext cx="45720" cy="45720"/>
                </a:xfrm>
                <a:prstGeom prst="ellipse">
                  <a:avLst/>
                </a:prstGeom>
                <a:solidFill>
                  <a:schemeClr val="bg1"/>
                </a:solidFill>
                <a:ln w="63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3" name="椭圆 652">
                  <a:extLst>
                    <a:ext uri="{FF2B5EF4-FFF2-40B4-BE49-F238E27FC236}">
                      <a16:creationId xmlns:a16="http://schemas.microsoft.com/office/drawing/2014/main" id="{1452D86B-89ED-4307-84D8-78666F3CBC06}"/>
                    </a:ext>
                  </a:extLst>
                </p:cNvPr>
                <p:cNvSpPr/>
                <p:nvPr/>
              </p:nvSpPr>
              <p:spPr>
                <a:xfrm flipH="1">
                  <a:off x="4979129" y="5123645"/>
                  <a:ext cx="45720" cy="45720"/>
                </a:xfrm>
                <a:prstGeom prst="ellipse">
                  <a:avLst/>
                </a:prstGeom>
                <a:solidFill>
                  <a:schemeClr val="bg1"/>
                </a:solidFill>
                <a:ln w="63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4" name="椭圆 653">
                  <a:extLst>
                    <a:ext uri="{FF2B5EF4-FFF2-40B4-BE49-F238E27FC236}">
                      <a16:creationId xmlns:a16="http://schemas.microsoft.com/office/drawing/2014/main" id="{48D7D6B8-AE14-4CEE-9140-AEE799D035C4}"/>
                    </a:ext>
                  </a:extLst>
                </p:cNvPr>
                <p:cNvSpPr/>
                <p:nvPr/>
              </p:nvSpPr>
              <p:spPr>
                <a:xfrm flipH="1">
                  <a:off x="5142771" y="5123645"/>
                  <a:ext cx="45720" cy="45720"/>
                </a:xfrm>
                <a:prstGeom prst="ellipse">
                  <a:avLst/>
                </a:prstGeom>
                <a:solidFill>
                  <a:schemeClr val="bg1"/>
                </a:solidFill>
                <a:ln w="6350">
                  <a:solidFill>
                    <a:srgbClr val="7F7F7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nvGrpSpPr>
          <p:cNvPr id="19" name="组合 18">
            <a:extLst>
              <a:ext uri="{FF2B5EF4-FFF2-40B4-BE49-F238E27FC236}">
                <a16:creationId xmlns:a16="http://schemas.microsoft.com/office/drawing/2014/main" id="{A953E1EA-5442-446E-A462-53B91D8B981C}"/>
              </a:ext>
            </a:extLst>
          </p:cNvPr>
          <p:cNvGrpSpPr/>
          <p:nvPr/>
        </p:nvGrpSpPr>
        <p:grpSpPr>
          <a:xfrm>
            <a:off x="8024992" y="1959178"/>
            <a:ext cx="3493913" cy="2403813"/>
            <a:chOff x="8024986" y="1959176"/>
            <a:chExt cx="3493913" cy="2403813"/>
          </a:xfrm>
        </p:grpSpPr>
        <p:grpSp>
          <p:nvGrpSpPr>
            <p:cNvPr id="13" name="组合 12">
              <a:extLst>
                <a:ext uri="{FF2B5EF4-FFF2-40B4-BE49-F238E27FC236}">
                  <a16:creationId xmlns:a16="http://schemas.microsoft.com/office/drawing/2014/main" id="{B57002A2-7F15-448F-AC09-094CA63BCDD2}"/>
                </a:ext>
              </a:extLst>
            </p:cNvPr>
            <p:cNvGrpSpPr/>
            <p:nvPr/>
          </p:nvGrpSpPr>
          <p:grpSpPr>
            <a:xfrm>
              <a:off x="8024986" y="1959176"/>
              <a:ext cx="3493913" cy="2403813"/>
              <a:chOff x="8024986" y="1959176"/>
              <a:chExt cx="3493913" cy="2403813"/>
            </a:xfrm>
          </p:grpSpPr>
          <p:sp>
            <p:nvSpPr>
              <p:cNvPr id="527" name="Freeform 6">
                <a:extLst>
                  <a:ext uri="{FF2B5EF4-FFF2-40B4-BE49-F238E27FC236}">
                    <a16:creationId xmlns:a16="http://schemas.microsoft.com/office/drawing/2014/main" id="{D0DB7F0C-3F1A-432C-B5BF-314B0EC0181B}"/>
                  </a:ext>
                </a:extLst>
              </p:cNvPr>
              <p:cNvSpPr>
                <a:spLocks/>
              </p:cNvSpPr>
              <p:nvPr/>
            </p:nvSpPr>
            <p:spPr bwMode="auto">
              <a:xfrm>
                <a:off x="8024986" y="1959176"/>
                <a:ext cx="3493913" cy="2403813"/>
              </a:xfrm>
              <a:prstGeom prst="rect">
                <a:avLst/>
              </a:prstGeom>
              <a:gradFill>
                <a:gsLst>
                  <a:gs pos="83000">
                    <a:schemeClr val="bg1"/>
                  </a:gs>
                  <a:gs pos="100000">
                    <a:schemeClr val="bg1">
                      <a:alpha val="0"/>
                    </a:schemeClr>
                  </a:gs>
                </a:gsLst>
                <a:lin ang="5400000" scaled="1"/>
              </a:gradFill>
              <a:ln w="9525">
                <a:noFill/>
                <a:round/>
                <a:headEnd/>
                <a:tailEnd/>
              </a:ln>
              <a:effectLst>
                <a:outerShdw blurRad="63500" sx="102000" sy="102000" algn="ctr" rotWithShape="0">
                  <a:srgbClr val="E7E5EA">
                    <a:alpha val="50000"/>
                  </a:srgbClr>
                </a:outerShdw>
              </a:effec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528" name="矩形: 圆角 527">
                <a:extLst>
                  <a:ext uri="{FF2B5EF4-FFF2-40B4-BE49-F238E27FC236}">
                    <a16:creationId xmlns:a16="http://schemas.microsoft.com/office/drawing/2014/main" id="{366E25C9-4663-44AF-83DB-5C2883180C00}"/>
                  </a:ext>
                </a:extLst>
              </p:cNvPr>
              <p:cNvSpPr>
                <a:spLocks noChangeAspect="1"/>
              </p:cNvSpPr>
              <p:nvPr/>
            </p:nvSpPr>
            <p:spPr>
              <a:xfrm>
                <a:off x="8162338" y="2742993"/>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29" name="Rectangle 8">
                <a:extLst>
                  <a:ext uri="{FF2B5EF4-FFF2-40B4-BE49-F238E27FC236}">
                    <a16:creationId xmlns:a16="http://schemas.microsoft.com/office/drawing/2014/main" id="{A79FABC5-26F1-4EC6-9EC7-C32D22030AEA}"/>
                  </a:ext>
                </a:extLst>
              </p:cNvPr>
              <p:cNvSpPr>
                <a:spLocks noChangeArrowheads="1"/>
              </p:cNvSpPr>
              <p:nvPr/>
            </p:nvSpPr>
            <p:spPr bwMode="auto">
              <a:xfrm>
                <a:off x="8162340" y="2228518"/>
                <a:ext cx="3240163" cy="311711"/>
              </a:xfrm>
              <a:prstGeom prst="rect">
                <a:avLst/>
              </a:prstGeom>
              <a:solidFill>
                <a:srgbClr val="F0EEF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530" name="Rectangle 9">
                <a:extLst>
                  <a:ext uri="{FF2B5EF4-FFF2-40B4-BE49-F238E27FC236}">
                    <a16:creationId xmlns:a16="http://schemas.microsoft.com/office/drawing/2014/main" id="{3D7B81C0-B20F-4397-BDE9-EF21FFB82AB9}"/>
                  </a:ext>
                </a:extLst>
              </p:cNvPr>
              <p:cNvSpPr>
                <a:spLocks noChangeArrowheads="1"/>
              </p:cNvSpPr>
              <p:nvPr/>
            </p:nvSpPr>
            <p:spPr bwMode="auto">
              <a:xfrm>
                <a:off x="8162340" y="2228518"/>
                <a:ext cx="3240163" cy="181579"/>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1" name="Oval 14">
                <a:extLst>
                  <a:ext uri="{FF2B5EF4-FFF2-40B4-BE49-F238E27FC236}">
                    <a16:creationId xmlns:a16="http://schemas.microsoft.com/office/drawing/2014/main" id="{F2F08DE4-71E4-4577-ADDE-1956E19457DF}"/>
                  </a:ext>
                </a:extLst>
              </p:cNvPr>
              <p:cNvSpPr>
                <a:spLocks noChangeArrowheads="1"/>
              </p:cNvSpPr>
              <p:nvPr/>
            </p:nvSpPr>
            <p:spPr bwMode="auto">
              <a:xfrm>
                <a:off x="8523496" y="2098386"/>
                <a:ext cx="59552"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532" name="Oval 15">
                <a:extLst>
                  <a:ext uri="{FF2B5EF4-FFF2-40B4-BE49-F238E27FC236}">
                    <a16:creationId xmlns:a16="http://schemas.microsoft.com/office/drawing/2014/main" id="{4AF1E064-9F5D-47E7-8FC3-DEE7D1EA1963}"/>
                  </a:ext>
                </a:extLst>
              </p:cNvPr>
              <p:cNvSpPr>
                <a:spLocks noChangeArrowheads="1"/>
              </p:cNvSpPr>
              <p:nvPr/>
            </p:nvSpPr>
            <p:spPr bwMode="auto">
              <a:xfrm>
                <a:off x="8628193"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533" name="Oval 16">
                <a:extLst>
                  <a:ext uri="{FF2B5EF4-FFF2-40B4-BE49-F238E27FC236}">
                    <a16:creationId xmlns:a16="http://schemas.microsoft.com/office/drawing/2014/main" id="{E391C315-1646-461A-B27D-B6395580D893}"/>
                  </a:ext>
                </a:extLst>
              </p:cNvPr>
              <p:cNvSpPr>
                <a:spLocks noChangeArrowheads="1"/>
              </p:cNvSpPr>
              <p:nvPr/>
            </p:nvSpPr>
            <p:spPr bwMode="auto">
              <a:xfrm>
                <a:off x="8732889" y="2098386"/>
                <a:ext cx="60514" cy="62543"/>
              </a:xfrm>
              <a:prstGeom prst="ellipse">
                <a:avLst/>
              </a:pr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534" name="Freeform 18">
                <a:extLst>
                  <a:ext uri="{FF2B5EF4-FFF2-40B4-BE49-F238E27FC236}">
                    <a16:creationId xmlns:a16="http://schemas.microsoft.com/office/drawing/2014/main" id="{1BFDB322-46E4-47DC-A1ED-B47F015723A6}"/>
                  </a:ext>
                </a:extLst>
              </p:cNvPr>
              <p:cNvSpPr>
                <a:spLocks/>
              </p:cNvSpPr>
              <p:nvPr/>
            </p:nvSpPr>
            <p:spPr bwMode="auto">
              <a:xfrm>
                <a:off x="8967257" y="2262817"/>
                <a:ext cx="505234" cy="164430"/>
              </a:xfrm>
              <a:custGeom>
                <a:avLst/>
                <a:gdLst>
                  <a:gd name="T0" fmla="*/ 520 w 547"/>
                  <a:gd name="T1" fmla="*/ 170 h 170"/>
                  <a:gd name="T2" fmla="*/ 27 w 547"/>
                  <a:gd name="T3" fmla="*/ 170 h 170"/>
                  <a:gd name="T4" fmla="*/ 0 w 547"/>
                  <a:gd name="T5" fmla="*/ 143 h 170"/>
                  <a:gd name="T6" fmla="*/ 0 w 547"/>
                  <a:gd name="T7" fmla="*/ 27 h 170"/>
                  <a:gd name="T8" fmla="*/ 27 w 547"/>
                  <a:gd name="T9" fmla="*/ 0 h 170"/>
                  <a:gd name="T10" fmla="*/ 520 w 547"/>
                  <a:gd name="T11" fmla="*/ 0 h 170"/>
                  <a:gd name="T12" fmla="*/ 547 w 547"/>
                  <a:gd name="T13" fmla="*/ 27 h 170"/>
                  <a:gd name="T14" fmla="*/ 547 w 547"/>
                  <a:gd name="T15" fmla="*/ 143 h 170"/>
                  <a:gd name="T16" fmla="*/ 520 w 547"/>
                  <a:gd name="T17"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7" h="170">
                    <a:moveTo>
                      <a:pt x="520" y="170"/>
                    </a:moveTo>
                    <a:cubicBezTo>
                      <a:pt x="27" y="170"/>
                      <a:pt x="27" y="170"/>
                      <a:pt x="27" y="170"/>
                    </a:cubicBezTo>
                    <a:cubicBezTo>
                      <a:pt x="12" y="170"/>
                      <a:pt x="0" y="158"/>
                      <a:pt x="0" y="143"/>
                    </a:cubicBezTo>
                    <a:cubicBezTo>
                      <a:pt x="0" y="27"/>
                      <a:pt x="0" y="27"/>
                      <a:pt x="0" y="27"/>
                    </a:cubicBezTo>
                    <a:cubicBezTo>
                      <a:pt x="0" y="12"/>
                      <a:pt x="12" y="0"/>
                      <a:pt x="27" y="0"/>
                    </a:cubicBezTo>
                    <a:cubicBezTo>
                      <a:pt x="520" y="0"/>
                      <a:pt x="520" y="0"/>
                      <a:pt x="520" y="0"/>
                    </a:cubicBezTo>
                    <a:cubicBezTo>
                      <a:pt x="535" y="0"/>
                      <a:pt x="547" y="12"/>
                      <a:pt x="547" y="27"/>
                    </a:cubicBezTo>
                    <a:cubicBezTo>
                      <a:pt x="547" y="143"/>
                      <a:pt x="547" y="143"/>
                      <a:pt x="547" y="143"/>
                    </a:cubicBezTo>
                    <a:cubicBezTo>
                      <a:pt x="547" y="158"/>
                      <a:pt x="535" y="170"/>
                      <a:pt x="520" y="170"/>
                    </a:cubicBezTo>
                    <a:close/>
                  </a:path>
                </a:pathLst>
              </a:custGeom>
              <a:solidFill>
                <a:srgbClr val="F0EEF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535" name="Rectangle 19">
                <a:extLst>
                  <a:ext uri="{FF2B5EF4-FFF2-40B4-BE49-F238E27FC236}">
                    <a16:creationId xmlns:a16="http://schemas.microsoft.com/office/drawing/2014/main" id="{44E9B971-12B9-4264-8D7D-460E1FD76CF3}"/>
                  </a:ext>
                </a:extLst>
              </p:cNvPr>
              <p:cNvSpPr>
                <a:spLocks noChangeArrowheads="1"/>
              </p:cNvSpPr>
              <p:nvPr/>
            </p:nvSpPr>
            <p:spPr bwMode="auto">
              <a:xfrm>
                <a:off x="9089243" y="2320316"/>
                <a:ext cx="243973" cy="49430"/>
              </a:xfrm>
              <a:prstGeom prst="rect">
                <a:avLst/>
              </a:prstGeom>
              <a:solidFill>
                <a:srgbClr val="CFCBD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536" name="Freeform 20">
                <a:extLst>
                  <a:ext uri="{FF2B5EF4-FFF2-40B4-BE49-F238E27FC236}">
                    <a16:creationId xmlns:a16="http://schemas.microsoft.com/office/drawing/2014/main" id="{EA314B02-C47E-4D32-B9FC-9118DF1A6AA4}"/>
                  </a:ext>
                </a:extLst>
              </p:cNvPr>
              <p:cNvSpPr>
                <a:spLocks/>
              </p:cNvSpPr>
              <p:nvPr/>
            </p:nvSpPr>
            <p:spPr bwMode="auto">
              <a:xfrm>
                <a:off x="8491798" y="2306193"/>
                <a:ext cx="232445" cy="49430"/>
              </a:xfrm>
              <a:custGeom>
                <a:avLst/>
                <a:gdLst>
                  <a:gd name="T0" fmla="*/ 227 w 251"/>
                  <a:gd name="T1" fmla="*/ 0 h 51"/>
                  <a:gd name="T2" fmla="*/ 24 w 251"/>
                  <a:gd name="T3" fmla="*/ 0 h 51"/>
                  <a:gd name="T4" fmla="*/ 0 w 251"/>
                  <a:gd name="T5" fmla="*/ 24 h 51"/>
                  <a:gd name="T6" fmla="*/ 0 w 251"/>
                  <a:gd name="T7" fmla="*/ 27 h 51"/>
                  <a:gd name="T8" fmla="*/ 24 w 251"/>
                  <a:gd name="T9" fmla="*/ 51 h 51"/>
                  <a:gd name="T10" fmla="*/ 227 w 251"/>
                  <a:gd name="T11" fmla="*/ 51 h 51"/>
                  <a:gd name="T12" fmla="*/ 251 w 251"/>
                  <a:gd name="T13" fmla="*/ 27 h 51"/>
                  <a:gd name="T14" fmla="*/ 251 w 251"/>
                  <a:gd name="T15" fmla="*/ 24 h 51"/>
                  <a:gd name="T16" fmla="*/ 227 w 251"/>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1"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1" y="41"/>
                      <a:pt x="251" y="27"/>
                    </a:cubicBezTo>
                    <a:cubicBezTo>
                      <a:pt x="251" y="24"/>
                      <a:pt x="251" y="24"/>
                      <a:pt x="251" y="24"/>
                    </a:cubicBezTo>
                    <a:cubicBezTo>
                      <a:pt x="251"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7" name="Freeform 21">
                <a:extLst>
                  <a:ext uri="{FF2B5EF4-FFF2-40B4-BE49-F238E27FC236}">
                    <a16:creationId xmlns:a16="http://schemas.microsoft.com/office/drawing/2014/main" id="{913CAEE0-753D-431F-83B9-B272C447A700}"/>
                  </a:ext>
                </a:extLst>
              </p:cNvPr>
              <p:cNvSpPr>
                <a:spLocks/>
              </p:cNvSpPr>
              <p:nvPr/>
            </p:nvSpPr>
            <p:spPr bwMode="auto">
              <a:xfrm>
                <a:off x="9669398"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0" y="0"/>
                      <a:pt x="0" y="11"/>
                      <a:pt x="0" y="24"/>
                    </a:cubicBezTo>
                    <a:cubicBezTo>
                      <a:pt x="0" y="27"/>
                      <a:pt x="0" y="27"/>
                      <a:pt x="0" y="27"/>
                    </a:cubicBezTo>
                    <a:cubicBezTo>
                      <a:pt x="0" y="41"/>
                      <a:pt x="10" y="51"/>
                      <a:pt x="24" y="51"/>
                    </a:cubicBezTo>
                    <a:cubicBezTo>
                      <a:pt x="226" y="51"/>
                      <a:pt x="226" y="51"/>
                      <a:pt x="226" y="51"/>
                    </a:cubicBezTo>
                    <a:cubicBezTo>
                      <a:pt x="239" y="51"/>
                      <a:pt x="250" y="41"/>
                      <a:pt x="250" y="27"/>
                    </a:cubicBezTo>
                    <a:cubicBezTo>
                      <a:pt x="250" y="24"/>
                      <a:pt x="250" y="24"/>
                      <a:pt x="250" y="24"/>
                    </a:cubicBezTo>
                    <a:cubicBezTo>
                      <a:pt x="250" y="11"/>
                      <a:pt x="239"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8" name="Freeform 22">
                <a:extLst>
                  <a:ext uri="{FF2B5EF4-FFF2-40B4-BE49-F238E27FC236}">
                    <a16:creationId xmlns:a16="http://schemas.microsoft.com/office/drawing/2014/main" id="{5CE63E49-B6CC-43DD-904D-EC6F5224AC0A}"/>
                  </a:ext>
                </a:extLst>
              </p:cNvPr>
              <p:cNvSpPr>
                <a:spLocks/>
              </p:cNvSpPr>
              <p:nvPr/>
            </p:nvSpPr>
            <p:spPr bwMode="auto">
              <a:xfrm>
                <a:off x="10109316" y="2306193"/>
                <a:ext cx="231486" cy="49430"/>
              </a:xfrm>
              <a:custGeom>
                <a:avLst/>
                <a:gdLst>
                  <a:gd name="T0" fmla="*/ 226 w 250"/>
                  <a:gd name="T1" fmla="*/ 0 h 51"/>
                  <a:gd name="T2" fmla="*/ 24 w 250"/>
                  <a:gd name="T3" fmla="*/ 0 h 51"/>
                  <a:gd name="T4" fmla="*/ 0 w 250"/>
                  <a:gd name="T5" fmla="*/ 24 h 51"/>
                  <a:gd name="T6" fmla="*/ 0 w 250"/>
                  <a:gd name="T7" fmla="*/ 27 h 51"/>
                  <a:gd name="T8" fmla="*/ 24 w 250"/>
                  <a:gd name="T9" fmla="*/ 51 h 51"/>
                  <a:gd name="T10" fmla="*/ 226 w 250"/>
                  <a:gd name="T11" fmla="*/ 51 h 51"/>
                  <a:gd name="T12" fmla="*/ 250 w 250"/>
                  <a:gd name="T13" fmla="*/ 27 h 51"/>
                  <a:gd name="T14" fmla="*/ 250 w 250"/>
                  <a:gd name="T15" fmla="*/ 24 h 51"/>
                  <a:gd name="T16" fmla="*/ 226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6" y="0"/>
                    </a:moveTo>
                    <a:cubicBezTo>
                      <a:pt x="24" y="0"/>
                      <a:pt x="24" y="0"/>
                      <a:pt x="24" y="0"/>
                    </a:cubicBezTo>
                    <a:cubicBezTo>
                      <a:pt x="11" y="0"/>
                      <a:pt x="0" y="11"/>
                      <a:pt x="0" y="24"/>
                    </a:cubicBezTo>
                    <a:cubicBezTo>
                      <a:pt x="0" y="27"/>
                      <a:pt x="0" y="27"/>
                      <a:pt x="0" y="27"/>
                    </a:cubicBezTo>
                    <a:cubicBezTo>
                      <a:pt x="0" y="41"/>
                      <a:pt x="11" y="51"/>
                      <a:pt x="24" y="51"/>
                    </a:cubicBezTo>
                    <a:cubicBezTo>
                      <a:pt x="226" y="51"/>
                      <a:pt x="226" y="51"/>
                      <a:pt x="226" y="51"/>
                    </a:cubicBezTo>
                    <a:cubicBezTo>
                      <a:pt x="240" y="51"/>
                      <a:pt x="250" y="41"/>
                      <a:pt x="250" y="27"/>
                    </a:cubicBezTo>
                    <a:cubicBezTo>
                      <a:pt x="250" y="24"/>
                      <a:pt x="250" y="24"/>
                      <a:pt x="250" y="24"/>
                    </a:cubicBezTo>
                    <a:cubicBezTo>
                      <a:pt x="250" y="11"/>
                      <a:pt x="240" y="0"/>
                      <a:pt x="226"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39" name="Freeform 23">
                <a:extLst>
                  <a:ext uri="{FF2B5EF4-FFF2-40B4-BE49-F238E27FC236}">
                    <a16:creationId xmlns:a16="http://schemas.microsoft.com/office/drawing/2014/main" id="{ABA5EC36-D29E-4F6C-9502-C25F2137BD81}"/>
                  </a:ext>
                </a:extLst>
              </p:cNvPr>
              <p:cNvSpPr>
                <a:spLocks/>
              </p:cNvSpPr>
              <p:nvPr/>
            </p:nvSpPr>
            <p:spPr bwMode="auto">
              <a:xfrm>
                <a:off x="10549235" y="2306193"/>
                <a:ext cx="231486" cy="49430"/>
              </a:xfrm>
              <a:custGeom>
                <a:avLst/>
                <a:gdLst>
                  <a:gd name="T0" fmla="*/ 227 w 250"/>
                  <a:gd name="T1" fmla="*/ 0 h 51"/>
                  <a:gd name="T2" fmla="*/ 24 w 250"/>
                  <a:gd name="T3" fmla="*/ 0 h 51"/>
                  <a:gd name="T4" fmla="*/ 0 w 250"/>
                  <a:gd name="T5" fmla="*/ 24 h 51"/>
                  <a:gd name="T6" fmla="*/ 0 w 250"/>
                  <a:gd name="T7" fmla="*/ 27 h 51"/>
                  <a:gd name="T8" fmla="*/ 24 w 250"/>
                  <a:gd name="T9" fmla="*/ 51 h 51"/>
                  <a:gd name="T10" fmla="*/ 227 w 250"/>
                  <a:gd name="T11" fmla="*/ 51 h 51"/>
                  <a:gd name="T12" fmla="*/ 250 w 250"/>
                  <a:gd name="T13" fmla="*/ 27 h 51"/>
                  <a:gd name="T14" fmla="*/ 250 w 250"/>
                  <a:gd name="T15" fmla="*/ 24 h 51"/>
                  <a:gd name="T16" fmla="*/ 227 w 250"/>
                  <a:gd name="T17" fmla="*/ 0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50" h="51">
                    <a:moveTo>
                      <a:pt x="227" y="0"/>
                    </a:moveTo>
                    <a:cubicBezTo>
                      <a:pt x="24" y="0"/>
                      <a:pt x="24" y="0"/>
                      <a:pt x="24" y="0"/>
                    </a:cubicBezTo>
                    <a:cubicBezTo>
                      <a:pt x="11" y="0"/>
                      <a:pt x="0" y="11"/>
                      <a:pt x="0" y="24"/>
                    </a:cubicBezTo>
                    <a:cubicBezTo>
                      <a:pt x="0" y="27"/>
                      <a:pt x="0" y="27"/>
                      <a:pt x="0" y="27"/>
                    </a:cubicBezTo>
                    <a:cubicBezTo>
                      <a:pt x="0" y="41"/>
                      <a:pt x="11" y="51"/>
                      <a:pt x="24" y="51"/>
                    </a:cubicBezTo>
                    <a:cubicBezTo>
                      <a:pt x="227" y="51"/>
                      <a:pt x="227" y="51"/>
                      <a:pt x="227" y="51"/>
                    </a:cubicBezTo>
                    <a:cubicBezTo>
                      <a:pt x="240" y="51"/>
                      <a:pt x="250" y="41"/>
                      <a:pt x="250" y="27"/>
                    </a:cubicBezTo>
                    <a:cubicBezTo>
                      <a:pt x="250" y="24"/>
                      <a:pt x="250" y="24"/>
                      <a:pt x="250" y="24"/>
                    </a:cubicBezTo>
                    <a:cubicBezTo>
                      <a:pt x="250" y="11"/>
                      <a:pt x="240" y="0"/>
                      <a:pt x="227" y="0"/>
                    </a:cubicBezTo>
                  </a:path>
                </a:pathLst>
              </a:custGeom>
              <a:solidFill>
                <a:srgbClr val="EAECEF">
                  <a:alpha val="66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41" name="矩形: 圆角 540">
                <a:extLst>
                  <a:ext uri="{FF2B5EF4-FFF2-40B4-BE49-F238E27FC236}">
                    <a16:creationId xmlns:a16="http://schemas.microsoft.com/office/drawing/2014/main" id="{3F86DCD2-D9CF-46E6-BFD1-BAB8916DC2EA}"/>
                  </a:ext>
                </a:extLst>
              </p:cNvPr>
              <p:cNvSpPr>
                <a:spLocks noChangeAspect="1"/>
              </p:cNvSpPr>
              <p:nvPr/>
            </p:nvSpPr>
            <p:spPr>
              <a:xfrm>
                <a:off x="8162338" y="3480441"/>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42" name="矩形: 圆角 541">
                <a:extLst>
                  <a:ext uri="{FF2B5EF4-FFF2-40B4-BE49-F238E27FC236}">
                    <a16:creationId xmlns:a16="http://schemas.microsoft.com/office/drawing/2014/main" id="{D6A00E65-2537-4774-A8D8-F642FACABC2F}"/>
                  </a:ext>
                </a:extLst>
              </p:cNvPr>
              <p:cNvSpPr>
                <a:spLocks noChangeAspect="1"/>
              </p:cNvSpPr>
              <p:nvPr/>
            </p:nvSpPr>
            <p:spPr>
              <a:xfrm>
                <a:off x="8162338" y="3849165"/>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44" name="矩形: 圆角 543">
                <a:extLst>
                  <a:ext uri="{FF2B5EF4-FFF2-40B4-BE49-F238E27FC236}">
                    <a16:creationId xmlns:a16="http://schemas.microsoft.com/office/drawing/2014/main" id="{D882A42A-7B06-40CE-B447-A09172C76D13}"/>
                  </a:ext>
                </a:extLst>
              </p:cNvPr>
              <p:cNvSpPr>
                <a:spLocks noChangeAspect="1"/>
              </p:cNvSpPr>
              <p:nvPr/>
            </p:nvSpPr>
            <p:spPr>
              <a:xfrm>
                <a:off x="8162338" y="4216750"/>
                <a:ext cx="526366" cy="127814"/>
              </a:xfrm>
              <a:prstGeom prst="roundRect">
                <a:avLst>
                  <a:gd name="adj" fmla="val 14540"/>
                </a:avLst>
              </a:prstGeom>
              <a:gradFill>
                <a:gsLst>
                  <a:gs pos="8000">
                    <a:srgbClr val="F0EEF2"/>
                  </a:gs>
                  <a:gs pos="100000">
                    <a:srgbClr val="F0EEF2">
                      <a:alpha val="0"/>
                    </a:srgbClr>
                  </a:gs>
                </a:gsLst>
                <a:lin ang="5400000" scaled="1"/>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45" name="矩形: 圆角 544">
                <a:extLst>
                  <a:ext uri="{FF2B5EF4-FFF2-40B4-BE49-F238E27FC236}">
                    <a16:creationId xmlns:a16="http://schemas.microsoft.com/office/drawing/2014/main" id="{A569696E-1132-41A6-BC06-5898FDCC97B4}"/>
                  </a:ext>
                </a:extLst>
              </p:cNvPr>
              <p:cNvSpPr>
                <a:spLocks noChangeAspect="1"/>
              </p:cNvSpPr>
              <p:nvPr/>
            </p:nvSpPr>
            <p:spPr>
              <a:xfrm>
                <a:off x="8800745" y="2742992"/>
                <a:ext cx="2578310" cy="1523165"/>
              </a:xfrm>
              <a:prstGeom prst="roundRect">
                <a:avLst>
                  <a:gd name="adj" fmla="val 2829"/>
                </a:avLst>
              </a:prstGeom>
              <a:noFill/>
              <a:ln w="25400">
                <a:gradFill>
                  <a:gsLst>
                    <a:gs pos="62000">
                      <a:srgbClr val="F0EEF2"/>
                    </a:gs>
                    <a:gs pos="100000">
                      <a:srgbClr val="F0EEF2">
                        <a:alpha val="0"/>
                      </a:srgb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36" name="矩形: 圆角 135">
                <a:extLst>
                  <a:ext uri="{FF2B5EF4-FFF2-40B4-BE49-F238E27FC236}">
                    <a16:creationId xmlns:a16="http://schemas.microsoft.com/office/drawing/2014/main" id="{73718C15-8B09-4939-AE5C-40AE1079D83C}"/>
                  </a:ext>
                </a:extLst>
              </p:cNvPr>
              <p:cNvSpPr>
                <a:spLocks noChangeAspect="1"/>
              </p:cNvSpPr>
              <p:nvPr/>
            </p:nvSpPr>
            <p:spPr>
              <a:xfrm>
                <a:off x="8162338" y="3111717"/>
                <a:ext cx="526366" cy="310957"/>
              </a:xfrm>
              <a:prstGeom prst="roundRect">
                <a:avLst>
                  <a:gd name="adj" fmla="val 4418"/>
                </a:avLst>
              </a:prstGeom>
              <a:solidFill>
                <a:srgbClr val="F0EEF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6" name="组合 15">
              <a:extLst>
                <a:ext uri="{FF2B5EF4-FFF2-40B4-BE49-F238E27FC236}">
                  <a16:creationId xmlns:a16="http://schemas.microsoft.com/office/drawing/2014/main" id="{9B9AB381-004E-4056-9790-0522D6B2A26B}"/>
                </a:ext>
              </a:extLst>
            </p:cNvPr>
            <p:cNvGrpSpPr/>
            <p:nvPr/>
          </p:nvGrpSpPr>
          <p:grpSpPr>
            <a:xfrm>
              <a:off x="8977536" y="2998805"/>
              <a:ext cx="2224728" cy="1011538"/>
              <a:chOff x="8977536" y="2998805"/>
              <a:chExt cx="2224728" cy="1011538"/>
            </a:xfrm>
          </p:grpSpPr>
          <p:sp>
            <p:nvSpPr>
              <p:cNvPr id="543" name="矩形 542">
                <a:extLst>
                  <a:ext uri="{FF2B5EF4-FFF2-40B4-BE49-F238E27FC236}">
                    <a16:creationId xmlns:a16="http://schemas.microsoft.com/office/drawing/2014/main" id="{10BBD707-7622-4846-AC35-F64FAF320131}"/>
                  </a:ext>
                </a:extLst>
              </p:cNvPr>
              <p:cNvSpPr/>
              <p:nvPr/>
            </p:nvSpPr>
            <p:spPr>
              <a:xfrm>
                <a:off x="9010192" y="3180638"/>
                <a:ext cx="2142449" cy="109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546" name="组合 545">
                <a:extLst>
                  <a:ext uri="{FF2B5EF4-FFF2-40B4-BE49-F238E27FC236}">
                    <a16:creationId xmlns:a16="http://schemas.microsoft.com/office/drawing/2014/main" id="{4FF503A4-23B1-47BE-AC5D-58EAF4A524B1}"/>
                  </a:ext>
                </a:extLst>
              </p:cNvPr>
              <p:cNvGrpSpPr/>
              <p:nvPr/>
            </p:nvGrpSpPr>
            <p:grpSpPr>
              <a:xfrm>
                <a:off x="8977536" y="2998805"/>
                <a:ext cx="2224728" cy="1011538"/>
                <a:chOff x="958894" y="2827593"/>
                <a:chExt cx="996293" cy="452994"/>
              </a:xfrm>
            </p:grpSpPr>
            <p:sp>
              <p:nvSpPr>
                <p:cNvPr id="555" name="六边形 554">
                  <a:extLst>
                    <a:ext uri="{FF2B5EF4-FFF2-40B4-BE49-F238E27FC236}">
                      <a16:creationId xmlns:a16="http://schemas.microsoft.com/office/drawing/2014/main" id="{C81E0498-C03F-4C88-B8E8-BA820C3AC361}"/>
                    </a:ext>
                  </a:extLst>
                </p:cNvPr>
                <p:cNvSpPr/>
                <p:nvPr/>
              </p:nvSpPr>
              <p:spPr>
                <a:xfrm>
                  <a:off x="958894" y="2827593"/>
                  <a:ext cx="244045" cy="210383"/>
                </a:xfrm>
                <a:prstGeom prst="hexagon">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endParaRPr>
                </a:p>
              </p:txBody>
            </p:sp>
            <p:sp>
              <p:nvSpPr>
                <p:cNvPr id="556" name="六边形 555">
                  <a:extLst>
                    <a:ext uri="{FF2B5EF4-FFF2-40B4-BE49-F238E27FC236}">
                      <a16:creationId xmlns:a16="http://schemas.microsoft.com/office/drawing/2014/main" id="{85CA280C-D2AD-4B92-B853-8C8222275E69}"/>
                    </a:ext>
                  </a:extLst>
                </p:cNvPr>
                <p:cNvSpPr/>
                <p:nvPr/>
              </p:nvSpPr>
              <p:spPr>
                <a:xfrm>
                  <a:off x="1181077" y="2946762"/>
                  <a:ext cx="244045" cy="210383"/>
                </a:xfrm>
                <a:prstGeom prst="hexagon">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a:solidFill>
                      <a:srgbClr val="44546A">
                        <a:lumMod val="60000"/>
                        <a:lumOff val="40000"/>
                      </a:srgbClr>
                    </a:solidFill>
                  </a:endParaRPr>
                </a:p>
              </p:txBody>
            </p:sp>
            <p:sp>
              <p:nvSpPr>
                <p:cNvPr id="557" name="六边形 556">
                  <a:extLst>
                    <a:ext uri="{FF2B5EF4-FFF2-40B4-BE49-F238E27FC236}">
                      <a16:creationId xmlns:a16="http://schemas.microsoft.com/office/drawing/2014/main" id="{0C969DE1-AE61-4723-86A3-FAF3F49BA56E}"/>
                    </a:ext>
                  </a:extLst>
                </p:cNvPr>
                <p:cNvSpPr/>
                <p:nvPr/>
              </p:nvSpPr>
              <p:spPr>
                <a:xfrm>
                  <a:off x="963319" y="3070205"/>
                  <a:ext cx="244044" cy="210382"/>
                </a:xfrm>
                <a:prstGeom prst="hexagon">
                  <a:avLst/>
                </a:prstGeom>
                <a:solidFill>
                  <a:srgbClr val="867D98">
                    <a:lumMod val="20000"/>
                    <a:lumOff val="80000"/>
                  </a:srgbClr>
                </a:solidFill>
                <a:ln w="381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endParaRPr lang="zh-CN" altLang="en-US" kern="0" dirty="0">
                    <a:solidFill>
                      <a:srgbClr val="44546A">
                        <a:lumMod val="60000"/>
                        <a:lumOff val="40000"/>
                      </a:srgbClr>
                    </a:solidFill>
                  </a:endParaRPr>
                </a:p>
              </p:txBody>
            </p:sp>
            <p:sp>
              <p:nvSpPr>
                <p:cNvPr id="558" name="矩形 557">
                  <a:extLst>
                    <a:ext uri="{FF2B5EF4-FFF2-40B4-BE49-F238E27FC236}">
                      <a16:creationId xmlns:a16="http://schemas.microsoft.com/office/drawing/2014/main" id="{0B77D82E-E026-424E-B009-DAA6B58B8284}"/>
                    </a:ext>
                  </a:extLst>
                </p:cNvPr>
                <p:cNvSpPr/>
                <p:nvPr/>
              </p:nvSpPr>
              <p:spPr>
                <a:xfrm>
                  <a:off x="1503125" y="2929429"/>
                  <a:ext cx="452062"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59" name="矩形 558">
                  <a:extLst>
                    <a:ext uri="{FF2B5EF4-FFF2-40B4-BE49-F238E27FC236}">
                      <a16:creationId xmlns:a16="http://schemas.microsoft.com/office/drawing/2014/main" id="{4DB09F39-F909-4E31-B594-4541A6628E80}"/>
                    </a:ext>
                  </a:extLst>
                </p:cNvPr>
                <p:cNvSpPr/>
                <p:nvPr/>
              </p:nvSpPr>
              <p:spPr>
                <a:xfrm>
                  <a:off x="1503123" y="3026702"/>
                  <a:ext cx="396000"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560" name="矩形 559">
                  <a:extLst>
                    <a:ext uri="{FF2B5EF4-FFF2-40B4-BE49-F238E27FC236}">
                      <a16:creationId xmlns:a16="http://schemas.microsoft.com/office/drawing/2014/main" id="{9F60DA02-9D3A-4347-B32F-5B3D00206CA0}"/>
                    </a:ext>
                  </a:extLst>
                </p:cNvPr>
                <p:cNvSpPr/>
                <p:nvPr/>
              </p:nvSpPr>
              <p:spPr>
                <a:xfrm>
                  <a:off x="1503123" y="3124751"/>
                  <a:ext cx="339047" cy="54000"/>
                </a:xfrm>
                <a:prstGeom prst="rect">
                  <a:avLst/>
                </a:prstGeom>
                <a:solidFill>
                  <a:srgbClr val="E7E5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548" name="Freeform 499">
                <a:extLst>
                  <a:ext uri="{FF2B5EF4-FFF2-40B4-BE49-F238E27FC236}">
                    <a16:creationId xmlns:a16="http://schemas.microsoft.com/office/drawing/2014/main" id="{03A46AFF-3D3B-40E9-A60F-688EDD456656}"/>
                  </a:ext>
                </a:extLst>
              </p:cNvPr>
              <p:cNvSpPr>
                <a:spLocks noChangeArrowheads="1"/>
              </p:cNvSpPr>
              <p:nvPr/>
            </p:nvSpPr>
            <p:spPr bwMode="auto">
              <a:xfrm>
                <a:off x="9107228" y="3101934"/>
                <a:ext cx="289295" cy="262601"/>
              </a:xfrm>
              <a:custGeom>
                <a:avLst/>
                <a:gdLst>
                  <a:gd name="T0" fmla="*/ 12091 w 12800"/>
                  <a:gd name="T1" fmla="*/ 0 h 11619"/>
                  <a:gd name="T2" fmla="*/ 709 w 12800"/>
                  <a:gd name="T3" fmla="*/ 0 h 11619"/>
                  <a:gd name="T4" fmla="*/ 0 w 12800"/>
                  <a:gd name="T5" fmla="*/ 708 h 11619"/>
                  <a:gd name="T6" fmla="*/ 0 w 12800"/>
                  <a:gd name="T7" fmla="*/ 8504 h 11619"/>
                  <a:gd name="T8" fmla="*/ 709 w 12800"/>
                  <a:gd name="T9" fmla="*/ 9212 h 11619"/>
                  <a:gd name="T10" fmla="*/ 3860 w 12800"/>
                  <a:gd name="T11" fmla="*/ 9212 h 11619"/>
                  <a:gd name="T12" fmla="*/ 3860 w 12800"/>
                  <a:gd name="T13" fmla="*/ 10556 h 11619"/>
                  <a:gd name="T14" fmla="*/ 2131 w 12800"/>
                  <a:gd name="T15" fmla="*/ 10556 h 11619"/>
                  <a:gd name="T16" fmla="*/ 1600 w 12800"/>
                  <a:gd name="T17" fmla="*/ 11087 h 11619"/>
                  <a:gd name="T18" fmla="*/ 2131 w 12800"/>
                  <a:gd name="T19" fmla="*/ 11619 h 11619"/>
                  <a:gd name="T20" fmla="*/ 10669 w 12800"/>
                  <a:gd name="T21" fmla="*/ 11619 h 11619"/>
                  <a:gd name="T22" fmla="*/ 11200 w 12800"/>
                  <a:gd name="T23" fmla="*/ 11087 h 11619"/>
                  <a:gd name="T24" fmla="*/ 10669 w 12800"/>
                  <a:gd name="T25" fmla="*/ 10556 h 11619"/>
                  <a:gd name="T26" fmla="*/ 8941 w 12800"/>
                  <a:gd name="T27" fmla="*/ 10556 h 11619"/>
                  <a:gd name="T28" fmla="*/ 8941 w 12800"/>
                  <a:gd name="T29" fmla="*/ 9212 h 11619"/>
                  <a:gd name="T30" fmla="*/ 12091 w 12800"/>
                  <a:gd name="T31" fmla="*/ 9212 h 11619"/>
                  <a:gd name="T32" fmla="*/ 12800 w 12800"/>
                  <a:gd name="T33" fmla="*/ 8504 h 11619"/>
                  <a:gd name="T34" fmla="*/ 12800 w 12800"/>
                  <a:gd name="T35" fmla="*/ 708 h 11619"/>
                  <a:gd name="T36" fmla="*/ 12091 w 12800"/>
                  <a:gd name="T37" fmla="*/ 0 h 11619"/>
                  <a:gd name="T38" fmla="*/ 12050 w 12800"/>
                  <a:gd name="T39" fmla="*/ 8462 h 11619"/>
                  <a:gd name="T40" fmla="*/ 750 w 12800"/>
                  <a:gd name="T41" fmla="*/ 8462 h 11619"/>
                  <a:gd name="T42" fmla="*/ 750 w 12800"/>
                  <a:gd name="T43" fmla="*/ 750 h 11619"/>
                  <a:gd name="T44" fmla="*/ 12050 w 12800"/>
                  <a:gd name="T45" fmla="*/ 750 h 11619"/>
                  <a:gd name="T46" fmla="*/ 12050 w 12800"/>
                  <a:gd name="T47" fmla="*/ 8462 h 11619"/>
                  <a:gd name="T48" fmla="*/ 1971 w 12800"/>
                  <a:gd name="T49" fmla="*/ 1948 h 11619"/>
                  <a:gd name="T50" fmla="*/ 10829 w 12800"/>
                  <a:gd name="T51" fmla="*/ 1948 h 11619"/>
                  <a:gd name="T52" fmla="*/ 10829 w 12800"/>
                  <a:gd name="T53" fmla="*/ 7263 h 11619"/>
                  <a:gd name="T54" fmla="*/ 1971 w 12800"/>
                  <a:gd name="T55" fmla="*/ 7263 h 11619"/>
                  <a:gd name="T56" fmla="*/ 1971 w 12800"/>
                  <a:gd name="T57" fmla="*/ 1948 h 11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00" h="11619">
                    <a:moveTo>
                      <a:pt x="12091" y="0"/>
                    </a:moveTo>
                    <a:lnTo>
                      <a:pt x="709" y="0"/>
                    </a:lnTo>
                    <a:cubicBezTo>
                      <a:pt x="317" y="0"/>
                      <a:pt x="0" y="317"/>
                      <a:pt x="0" y="708"/>
                    </a:cubicBezTo>
                    <a:lnTo>
                      <a:pt x="0" y="8504"/>
                    </a:lnTo>
                    <a:cubicBezTo>
                      <a:pt x="0" y="8895"/>
                      <a:pt x="317" y="9212"/>
                      <a:pt x="709" y="9212"/>
                    </a:cubicBezTo>
                    <a:lnTo>
                      <a:pt x="3860" y="9212"/>
                    </a:lnTo>
                    <a:lnTo>
                      <a:pt x="3860" y="10556"/>
                    </a:lnTo>
                    <a:lnTo>
                      <a:pt x="2131" y="10556"/>
                    </a:lnTo>
                    <a:cubicBezTo>
                      <a:pt x="1838" y="10556"/>
                      <a:pt x="1600" y="10794"/>
                      <a:pt x="1600" y="11087"/>
                    </a:cubicBezTo>
                    <a:cubicBezTo>
                      <a:pt x="1600" y="11381"/>
                      <a:pt x="1838" y="11619"/>
                      <a:pt x="2131" y="11619"/>
                    </a:cubicBezTo>
                    <a:lnTo>
                      <a:pt x="10669" y="11619"/>
                    </a:lnTo>
                    <a:cubicBezTo>
                      <a:pt x="10962" y="11619"/>
                      <a:pt x="11200" y="11381"/>
                      <a:pt x="11200" y="11087"/>
                    </a:cubicBezTo>
                    <a:cubicBezTo>
                      <a:pt x="11200" y="10794"/>
                      <a:pt x="10962" y="10556"/>
                      <a:pt x="10669" y="10556"/>
                    </a:cubicBezTo>
                    <a:lnTo>
                      <a:pt x="8941" y="10556"/>
                    </a:lnTo>
                    <a:lnTo>
                      <a:pt x="8941" y="9212"/>
                    </a:lnTo>
                    <a:lnTo>
                      <a:pt x="12091" y="9212"/>
                    </a:lnTo>
                    <a:cubicBezTo>
                      <a:pt x="12483" y="9212"/>
                      <a:pt x="12800" y="8895"/>
                      <a:pt x="12800" y="8504"/>
                    </a:cubicBezTo>
                    <a:lnTo>
                      <a:pt x="12800" y="708"/>
                    </a:lnTo>
                    <a:cubicBezTo>
                      <a:pt x="12800" y="317"/>
                      <a:pt x="12483" y="0"/>
                      <a:pt x="12091" y="0"/>
                    </a:cubicBezTo>
                    <a:close/>
                    <a:moveTo>
                      <a:pt x="12050" y="8462"/>
                    </a:moveTo>
                    <a:lnTo>
                      <a:pt x="750" y="8462"/>
                    </a:lnTo>
                    <a:lnTo>
                      <a:pt x="750" y="750"/>
                    </a:lnTo>
                    <a:lnTo>
                      <a:pt x="12050" y="750"/>
                    </a:lnTo>
                    <a:lnTo>
                      <a:pt x="12050" y="8462"/>
                    </a:lnTo>
                    <a:close/>
                    <a:moveTo>
                      <a:pt x="1971" y="1948"/>
                    </a:moveTo>
                    <a:lnTo>
                      <a:pt x="10829" y="1948"/>
                    </a:lnTo>
                    <a:lnTo>
                      <a:pt x="10829" y="7263"/>
                    </a:lnTo>
                    <a:lnTo>
                      <a:pt x="1971" y="7263"/>
                    </a:lnTo>
                    <a:lnTo>
                      <a:pt x="1971" y="1948"/>
                    </a:lnTo>
                    <a:close/>
                  </a:path>
                </a:pathLst>
              </a:custGeom>
              <a:solidFill>
                <a:srgbClr val="4E4658"/>
              </a:solidFill>
              <a:ln>
                <a:noFill/>
              </a:ln>
            </p:spPr>
            <p:txBody>
              <a:bodyPr vert="horz" wrap="square" lIns="91440" tIns="45720" rIns="91440" bIns="45720" numCol="1" anchor="t" anchorCtr="0" compatLnSpc="1">
                <a:prstTxWarp prst="textNoShape">
                  <a:avLst/>
                </a:prstTxWarp>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grpSp>
      <p:grpSp>
        <p:nvGrpSpPr>
          <p:cNvPr id="25" name="组合 24">
            <a:extLst>
              <a:ext uri="{FF2B5EF4-FFF2-40B4-BE49-F238E27FC236}">
                <a16:creationId xmlns:a16="http://schemas.microsoft.com/office/drawing/2014/main" id="{F00C8B15-A1F2-4819-87A0-43B4EE2A1E5B}"/>
              </a:ext>
            </a:extLst>
          </p:cNvPr>
          <p:cNvGrpSpPr/>
          <p:nvPr/>
        </p:nvGrpSpPr>
        <p:grpSpPr>
          <a:xfrm>
            <a:off x="4588452" y="1963867"/>
            <a:ext cx="3002400" cy="3002400"/>
            <a:chOff x="4595239" y="1963866"/>
            <a:chExt cx="3002400" cy="3002400"/>
          </a:xfrm>
        </p:grpSpPr>
        <p:sp>
          <p:nvSpPr>
            <p:cNvPr id="302" name="矩形 301">
              <a:extLst>
                <a:ext uri="{FF2B5EF4-FFF2-40B4-BE49-F238E27FC236}">
                  <a16:creationId xmlns:a16="http://schemas.microsoft.com/office/drawing/2014/main" id="{EB95F60D-A0A5-4CA6-84FF-3A5E2CC59F42}"/>
                </a:ext>
              </a:extLst>
            </p:cNvPr>
            <p:cNvSpPr/>
            <p:nvPr/>
          </p:nvSpPr>
          <p:spPr>
            <a:xfrm>
              <a:off x="4595239" y="1963866"/>
              <a:ext cx="3002400" cy="3002400"/>
            </a:xfrm>
            <a:prstGeom prst="rect">
              <a:avLst/>
            </a:prstGeom>
            <a:gradFill>
              <a:gsLst>
                <a:gs pos="80000">
                  <a:schemeClr val="bg1"/>
                </a:gs>
                <a:gs pos="100000">
                  <a:schemeClr val="bg1">
                    <a:alpha val="0"/>
                  </a:schemeClr>
                </a:gs>
              </a:gsLst>
              <a:lin ang="5400000" scaled="1"/>
            </a:gradFill>
            <a:ln w="9525">
              <a:noFill/>
            </a:ln>
            <a:effectLst>
              <a:outerShdw blurRad="63500" sx="102000" sy="102000" algn="ctr" rotWithShape="0">
                <a:srgbClr val="E7E5EA">
                  <a:alpha val="5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335" name="组合 334">
              <a:extLst>
                <a:ext uri="{FF2B5EF4-FFF2-40B4-BE49-F238E27FC236}">
                  <a16:creationId xmlns:a16="http://schemas.microsoft.com/office/drawing/2014/main" id="{CEBCA69B-D1BD-4ED3-8A2A-EB25AD703A2E}"/>
                </a:ext>
              </a:extLst>
            </p:cNvPr>
            <p:cNvGrpSpPr/>
            <p:nvPr/>
          </p:nvGrpSpPr>
          <p:grpSpPr>
            <a:xfrm>
              <a:off x="4715293" y="2404041"/>
              <a:ext cx="1638861" cy="160073"/>
              <a:chOff x="4248155" y="2141651"/>
              <a:chExt cx="1474301" cy="144000"/>
            </a:xfrm>
            <a:solidFill>
              <a:srgbClr val="E7E5EA"/>
            </a:solidFill>
          </p:grpSpPr>
          <p:sp>
            <p:nvSpPr>
              <p:cNvPr id="489" name="矩形 488">
                <a:extLst>
                  <a:ext uri="{FF2B5EF4-FFF2-40B4-BE49-F238E27FC236}">
                    <a16:creationId xmlns:a16="http://schemas.microsoft.com/office/drawing/2014/main" id="{0F78271F-C2BF-49C2-BC46-681981BE5043}"/>
                  </a:ext>
                </a:extLst>
              </p:cNvPr>
              <p:cNvSpPr>
                <a:spLocks/>
              </p:cNvSpPr>
              <p:nvPr/>
            </p:nvSpPr>
            <p:spPr>
              <a:xfrm>
                <a:off x="424815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90" name="矩形 489">
                <a:extLst>
                  <a:ext uri="{FF2B5EF4-FFF2-40B4-BE49-F238E27FC236}">
                    <a16:creationId xmlns:a16="http://schemas.microsoft.com/office/drawing/2014/main" id="{A3015197-78E9-42A1-B8A4-70DAA4C54124}"/>
                  </a:ext>
                </a:extLst>
              </p:cNvPr>
              <p:cNvSpPr>
                <a:spLocks/>
              </p:cNvSpPr>
              <p:nvPr/>
            </p:nvSpPr>
            <p:spPr>
              <a:xfrm>
                <a:off x="464824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91" name="矩形 490">
                <a:extLst>
                  <a:ext uri="{FF2B5EF4-FFF2-40B4-BE49-F238E27FC236}">
                    <a16:creationId xmlns:a16="http://schemas.microsoft.com/office/drawing/2014/main" id="{BBC16AC2-873F-45AE-B3C1-DA18A14F30AD}"/>
                  </a:ext>
                </a:extLst>
              </p:cNvPr>
              <p:cNvSpPr>
                <a:spLocks/>
              </p:cNvSpPr>
              <p:nvPr/>
            </p:nvSpPr>
            <p:spPr>
              <a:xfrm>
                <a:off x="5044245"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sp>
            <p:nvSpPr>
              <p:cNvPr id="495" name="矩形 494">
                <a:extLst>
                  <a:ext uri="{FF2B5EF4-FFF2-40B4-BE49-F238E27FC236}">
                    <a16:creationId xmlns:a16="http://schemas.microsoft.com/office/drawing/2014/main" id="{9C5D8EE9-3878-48C8-9E66-C90EC64D4EC8}"/>
                  </a:ext>
                </a:extLst>
              </p:cNvPr>
              <p:cNvSpPr>
                <a:spLocks/>
              </p:cNvSpPr>
              <p:nvPr/>
            </p:nvSpPr>
            <p:spPr>
              <a:xfrm>
                <a:off x="5434456"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p>
            </p:txBody>
          </p:sp>
        </p:grpSp>
        <p:grpSp>
          <p:nvGrpSpPr>
            <p:cNvPr id="336" name="组合 335">
              <a:extLst>
                <a:ext uri="{FF2B5EF4-FFF2-40B4-BE49-F238E27FC236}">
                  <a16:creationId xmlns:a16="http://schemas.microsoft.com/office/drawing/2014/main" id="{9E841455-3E39-47E0-89F1-4A6589854638}"/>
                </a:ext>
              </a:extLst>
            </p:cNvPr>
            <p:cNvGrpSpPr/>
            <p:nvPr/>
          </p:nvGrpSpPr>
          <p:grpSpPr>
            <a:xfrm>
              <a:off x="6715511" y="2404041"/>
              <a:ext cx="761195" cy="160073"/>
              <a:chOff x="6047529" y="2141651"/>
              <a:chExt cx="684762" cy="144000"/>
            </a:xfrm>
            <a:solidFill>
              <a:srgbClr val="E7E5EA"/>
            </a:solidFill>
          </p:grpSpPr>
          <p:sp>
            <p:nvSpPr>
              <p:cNvPr id="487" name="矩形 486">
                <a:extLst>
                  <a:ext uri="{FF2B5EF4-FFF2-40B4-BE49-F238E27FC236}">
                    <a16:creationId xmlns:a16="http://schemas.microsoft.com/office/drawing/2014/main" id="{AAE592BD-4F78-41C6-A563-482A2416386F}"/>
                  </a:ext>
                </a:extLst>
              </p:cNvPr>
              <p:cNvSpPr>
                <a:spLocks/>
              </p:cNvSpPr>
              <p:nvPr/>
            </p:nvSpPr>
            <p:spPr>
              <a:xfrm>
                <a:off x="6047529"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88" name="矩形 487">
                <a:extLst>
                  <a:ext uri="{FF2B5EF4-FFF2-40B4-BE49-F238E27FC236}">
                    <a16:creationId xmlns:a16="http://schemas.microsoft.com/office/drawing/2014/main" id="{42C3DBA0-3D8A-43C4-BDE9-15381F8C0043}"/>
                  </a:ext>
                </a:extLst>
              </p:cNvPr>
              <p:cNvSpPr>
                <a:spLocks/>
              </p:cNvSpPr>
              <p:nvPr/>
            </p:nvSpPr>
            <p:spPr>
              <a:xfrm>
                <a:off x="6444291" y="2141651"/>
                <a:ext cx="288000" cy="144000"/>
              </a:xfrm>
              <a:prstGeom prst="rect">
                <a:avLst/>
              </a:prstGeom>
              <a:solidFill>
                <a:srgbClr val="F0EE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9" name="组合 8">
              <a:extLst>
                <a:ext uri="{FF2B5EF4-FFF2-40B4-BE49-F238E27FC236}">
                  <a16:creationId xmlns:a16="http://schemas.microsoft.com/office/drawing/2014/main" id="{5F280EC2-D63E-48C8-8C25-014D5494D2B0}"/>
                </a:ext>
              </a:extLst>
            </p:cNvPr>
            <p:cNvGrpSpPr/>
            <p:nvPr/>
          </p:nvGrpSpPr>
          <p:grpSpPr>
            <a:xfrm>
              <a:off x="4716352" y="2686508"/>
              <a:ext cx="2759294" cy="600274"/>
              <a:chOff x="8108849" y="2664061"/>
              <a:chExt cx="2482230" cy="540000"/>
            </a:xfrm>
          </p:grpSpPr>
          <p:sp>
            <p:nvSpPr>
              <p:cNvPr id="498" name="矩形: 圆角 497">
                <a:extLst>
                  <a:ext uri="{FF2B5EF4-FFF2-40B4-BE49-F238E27FC236}">
                    <a16:creationId xmlns:a16="http://schemas.microsoft.com/office/drawing/2014/main" id="{F6744093-6E81-4E08-A533-C23A9AB95163}"/>
                  </a:ext>
                </a:extLst>
              </p:cNvPr>
              <p:cNvSpPr>
                <a:spLocks/>
              </p:cNvSpPr>
              <p:nvPr/>
            </p:nvSpPr>
            <p:spPr>
              <a:xfrm>
                <a:off x="8108849" y="2664061"/>
                <a:ext cx="540000" cy="540000"/>
              </a:xfrm>
              <a:prstGeom prst="roundRect">
                <a:avLst>
                  <a:gd name="adj" fmla="val 4859"/>
                </a:avLst>
              </a:prstGeom>
              <a:solidFill>
                <a:srgbClr val="E7E5EA"/>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01" name="矩形: 圆角 500">
                <a:extLst>
                  <a:ext uri="{FF2B5EF4-FFF2-40B4-BE49-F238E27FC236}">
                    <a16:creationId xmlns:a16="http://schemas.microsoft.com/office/drawing/2014/main" id="{5FE105D6-B3C4-4015-BA24-A34EFCD47E42}"/>
                  </a:ext>
                </a:extLst>
              </p:cNvPr>
              <p:cNvSpPr>
                <a:spLocks/>
              </p:cNvSpPr>
              <p:nvPr/>
            </p:nvSpPr>
            <p:spPr>
              <a:xfrm>
                <a:off x="8756259" y="2664061"/>
                <a:ext cx="540000" cy="540000"/>
              </a:xfrm>
              <a:prstGeom prst="roundRect">
                <a:avLst>
                  <a:gd name="adj" fmla="val 4859"/>
                </a:avLst>
              </a:prstGeom>
              <a:solidFill>
                <a:srgbClr val="E7E5EA"/>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03" name="矩形: 圆角 502">
                <a:extLst>
                  <a:ext uri="{FF2B5EF4-FFF2-40B4-BE49-F238E27FC236}">
                    <a16:creationId xmlns:a16="http://schemas.microsoft.com/office/drawing/2014/main" id="{99C184F9-1611-4668-92FF-32794F7F049F}"/>
                  </a:ext>
                </a:extLst>
              </p:cNvPr>
              <p:cNvSpPr>
                <a:spLocks/>
              </p:cNvSpPr>
              <p:nvPr/>
            </p:nvSpPr>
            <p:spPr>
              <a:xfrm>
                <a:off x="9403669" y="2664061"/>
                <a:ext cx="540000" cy="540000"/>
              </a:xfrm>
              <a:prstGeom prst="roundRect">
                <a:avLst>
                  <a:gd name="adj" fmla="val 4859"/>
                </a:avLst>
              </a:prstGeom>
              <a:solidFill>
                <a:srgbClr val="E7E5EA"/>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05" name="矩形: 圆角 504">
                <a:extLst>
                  <a:ext uri="{FF2B5EF4-FFF2-40B4-BE49-F238E27FC236}">
                    <a16:creationId xmlns:a16="http://schemas.microsoft.com/office/drawing/2014/main" id="{4E270696-E047-47AA-A380-F3CB89176B8B}"/>
                  </a:ext>
                </a:extLst>
              </p:cNvPr>
              <p:cNvSpPr>
                <a:spLocks/>
              </p:cNvSpPr>
              <p:nvPr/>
            </p:nvSpPr>
            <p:spPr>
              <a:xfrm>
                <a:off x="10051079" y="2664061"/>
                <a:ext cx="540000" cy="540000"/>
              </a:xfrm>
              <a:prstGeom prst="roundRect">
                <a:avLst>
                  <a:gd name="adj" fmla="val 4859"/>
                </a:avLst>
              </a:prstGeom>
              <a:solidFill>
                <a:srgbClr val="E7E5EA"/>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515" name="矩形: 圆角 514">
              <a:extLst>
                <a:ext uri="{FF2B5EF4-FFF2-40B4-BE49-F238E27FC236}">
                  <a16:creationId xmlns:a16="http://schemas.microsoft.com/office/drawing/2014/main" id="{C56E3699-2F3A-44D6-B8BE-97A13678B45D}"/>
                </a:ext>
              </a:extLst>
            </p:cNvPr>
            <p:cNvSpPr>
              <a:spLocks/>
            </p:cNvSpPr>
            <p:nvPr/>
          </p:nvSpPr>
          <p:spPr>
            <a:xfrm>
              <a:off x="5436026" y="3410069"/>
              <a:ext cx="600274" cy="600274"/>
            </a:xfrm>
            <a:prstGeom prst="roundRect">
              <a:avLst>
                <a:gd name="adj" fmla="val 4859"/>
              </a:avLst>
            </a:prstGeom>
            <a:solidFill>
              <a:srgbClr val="E7E5EA"/>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11" name="组合 10">
              <a:extLst>
                <a:ext uri="{FF2B5EF4-FFF2-40B4-BE49-F238E27FC236}">
                  <a16:creationId xmlns:a16="http://schemas.microsoft.com/office/drawing/2014/main" id="{3A15B1F4-4BA4-461C-A8D5-CD76FF3AD5C8}"/>
                </a:ext>
              </a:extLst>
            </p:cNvPr>
            <p:cNvGrpSpPr/>
            <p:nvPr/>
          </p:nvGrpSpPr>
          <p:grpSpPr>
            <a:xfrm>
              <a:off x="4716352" y="3410069"/>
              <a:ext cx="2759294" cy="600274"/>
              <a:chOff x="8110911" y="3314969"/>
              <a:chExt cx="2482230" cy="540000"/>
            </a:xfrm>
          </p:grpSpPr>
          <p:sp>
            <p:nvSpPr>
              <p:cNvPr id="514" name="矩形: 圆角 513">
                <a:extLst>
                  <a:ext uri="{FF2B5EF4-FFF2-40B4-BE49-F238E27FC236}">
                    <a16:creationId xmlns:a16="http://schemas.microsoft.com/office/drawing/2014/main" id="{9CE95D13-982B-4745-85DC-7E460C919084}"/>
                  </a:ext>
                </a:extLst>
              </p:cNvPr>
              <p:cNvSpPr>
                <a:spLocks/>
              </p:cNvSpPr>
              <p:nvPr/>
            </p:nvSpPr>
            <p:spPr>
              <a:xfrm>
                <a:off x="8110911" y="3314969"/>
                <a:ext cx="540000" cy="540000"/>
              </a:xfrm>
              <a:prstGeom prst="roundRect">
                <a:avLst>
                  <a:gd name="adj" fmla="val 4859"/>
                </a:avLst>
              </a:prstGeom>
              <a:solidFill>
                <a:srgbClr val="E7E5EA"/>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16" name="矩形: 圆角 515">
                <a:extLst>
                  <a:ext uri="{FF2B5EF4-FFF2-40B4-BE49-F238E27FC236}">
                    <a16:creationId xmlns:a16="http://schemas.microsoft.com/office/drawing/2014/main" id="{259A12CD-C5CF-4D63-8386-3679C4CE4E09}"/>
                  </a:ext>
                </a:extLst>
              </p:cNvPr>
              <p:cNvSpPr>
                <a:spLocks/>
              </p:cNvSpPr>
              <p:nvPr/>
            </p:nvSpPr>
            <p:spPr>
              <a:xfrm>
                <a:off x="9405731" y="3314969"/>
                <a:ext cx="540000" cy="540000"/>
              </a:xfrm>
              <a:prstGeom prst="roundRect">
                <a:avLst>
                  <a:gd name="adj" fmla="val 4859"/>
                </a:avLst>
              </a:prstGeom>
              <a:solidFill>
                <a:srgbClr val="E7E5EA"/>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17" name="矩形: 圆角 516">
                <a:extLst>
                  <a:ext uri="{FF2B5EF4-FFF2-40B4-BE49-F238E27FC236}">
                    <a16:creationId xmlns:a16="http://schemas.microsoft.com/office/drawing/2014/main" id="{E3CEFF48-7A05-4510-9E38-C0DD3087D172}"/>
                  </a:ext>
                </a:extLst>
              </p:cNvPr>
              <p:cNvSpPr>
                <a:spLocks/>
              </p:cNvSpPr>
              <p:nvPr/>
            </p:nvSpPr>
            <p:spPr>
              <a:xfrm>
                <a:off x="10053141" y="3314969"/>
                <a:ext cx="540000" cy="540000"/>
              </a:xfrm>
              <a:prstGeom prst="roundRect">
                <a:avLst>
                  <a:gd name="adj" fmla="val 4859"/>
                </a:avLst>
              </a:prstGeom>
              <a:solidFill>
                <a:srgbClr val="E7E5EA"/>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519" name="组合 518">
              <a:extLst>
                <a:ext uri="{FF2B5EF4-FFF2-40B4-BE49-F238E27FC236}">
                  <a16:creationId xmlns:a16="http://schemas.microsoft.com/office/drawing/2014/main" id="{E6822575-5437-42EF-9B6D-EB30AA1590CB}"/>
                </a:ext>
              </a:extLst>
            </p:cNvPr>
            <p:cNvGrpSpPr/>
            <p:nvPr/>
          </p:nvGrpSpPr>
          <p:grpSpPr>
            <a:xfrm>
              <a:off x="4716352" y="4133631"/>
              <a:ext cx="2759294" cy="600274"/>
              <a:chOff x="8108849" y="2664061"/>
              <a:chExt cx="2482230" cy="540000"/>
            </a:xfrm>
          </p:grpSpPr>
          <p:sp>
            <p:nvSpPr>
              <p:cNvPr id="520" name="矩形: 圆角 519">
                <a:extLst>
                  <a:ext uri="{FF2B5EF4-FFF2-40B4-BE49-F238E27FC236}">
                    <a16:creationId xmlns:a16="http://schemas.microsoft.com/office/drawing/2014/main" id="{190BA26F-3036-445E-9766-8D3B18851FD3}"/>
                  </a:ext>
                </a:extLst>
              </p:cNvPr>
              <p:cNvSpPr>
                <a:spLocks/>
              </p:cNvSpPr>
              <p:nvPr/>
            </p:nvSpPr>
            <p:spPr>
              <a:xfrm>
                <a:off x="8108849" y="2664061"/>
                <a:ext cx="540000" cy="540000"/>
              </a:xfrm>
              <a:prstGeom prst="roundRect">
                <a:avLst>
                  <a:gd name="adj" fmla="val 4859"/>
                </a:avLst>
              </a:prstGeom>
              <a:gradFill flip="none" rotWithShape="1">
                <a:gsLst>
                  <a:gs pos="27000">
                    <a:srgbClr val="E7E5EA">
                      <a:alpha val="0"/>
                    </a:srgbClr>
                  </a:gs>
                  <a:gs pos="100000">
                    <a:srgbClr val="E7E5EA">
                      <a:alpha val="80000"/>
                    </a:srgbClr>
                  </a:gs>
                </a:gsLst>
                <a:lin ang="162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21" name="矩形: 圆角 520">
                <a:extLst>
                  <a:ext uri="{FF2B5EF4-FFF2-40B4-BE49-F238E27FC236}">
                    <a16:creationId xmlns:a16="http://schemas.microsoft.com/office/drawing/2014/main" id="{160EA5D8-C35C-4AF4-A9AE-3DB758D2709C}"/>
                  </a:ext>
                </a:extLst>
              </p:cNvPr>
              <p:cNvSpPr>
                <a:spLocks/>
              </p:cNvSpPr>
              <p:nvPr/>
            </p:nvSpPr>
            <p:spPr>
              <a:xfrm>
                <a:off x="8756259" y="2664061"/>
                <a:ext cx="540000" cy="540000"/>
              </a:xfrm>
              <a:prstGeom prst="roundRect">
                <a:avLst>
                  <a:gd name="adj" fmla="val 4859"/>
                </a:avLst>
              </a:prstGeom>
              <a:gradFill flip="none" rotWithShape="1">
                <a:gsLst>
                  <a:gs pos="27000">
                    <a:srgbClr val="E7E5EA">
                      <a:alpha val="0"/>
                    </a:srgbClr>
                  </a:gs>
                  <a:gs pos="100000">
                    <a:srgbClr val="E7E5EA">
                      <a:alpha val="80000"/>
                    </a:srgbClr>
                  </a:gs>
                </a:gsLst>
                <a:lin ang="162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22" name="矩形: 圆角 521">
                <a:extLst>
                  <a:ext uri="{FF2B5EF4-FFF2-40B4-BE49-F238E27FC236}">
                    <a16:creationId xmlns:a16="http://schemas.microsoft.com/office/drawing/2014/main" id="{8E01D07F-3FCF-4EDC-9641-8C34EA5A37CE}"/>
                  </a:ext>
                </a:extLst>
              </p:cNvPr>
              <p:cNvSpPr>
                <a:spLocks/>
              </p:cNvSpPr>
              <p:nvPr/>
            </p:nvSpPr>
            <p:spPr>
              <a:xfrm>
                <a:off x="9403669" y="2664061"/>
                <a:ext cx="540000" cy="540000"/>
              </a:xfrm>
              <a:prstGeom prst="roundRect">
                <a:avLst>
                  <a:gd name="adj" fmla="val 4859"/>
                </a:avLst>
              </a:prstGeom>
              <a:gradFill flip="none" rotWithShape="1">
                <a:gsLst>
                  <a:gs pos="27000">
                    <a:srgbClr val="E7E5EA">
                      <a:alpha val="0"/>
                    </a:srgbClr>
                  </a:gs>
                  <a:gs pos="100000">
                    <a:srgbClr val="E7E5EA">
                      <a:alpha val="80000"/>
                    </a:srgbClr>
                  </a:gs>
                </a:gsLst>
                <a:lin ang="162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23" name="矩形: 圆角 522">
                <a:extLst>
                  <a:ext uri="{FF2B5EF4-FFF2-40B4-BE49-F238E27FC236}">
                    <a16:creationId xmlns:a16="http://schemas.microsoft.com/office/drawing/2014/main" id="{4A31D2B2-0783-43E9-9854-EC8CBE4DD058}"/>
                  </a:ext>
                </a:extLst>
              </p:cNvPr>
              <p:cNvSpPr>
                <a:spLocks/>
              </p:cNvSpPr>
              <p:nvPr/>
            </p:nvSpPr>
            <p:spPr>
              <a:xfrm>
                <a:off x="10051079" y="2664061"/>
                <a:ext cx="540000" cy="540000"/>
              </a:xfrm>
              <a:prstGeom prst="roundRect">
                <a:avLst>
                  <a:gd name="adj" fmla="val 4859"/>
                </a:avLst>
              </a:prstGeom>
              <a:gradFill flip="none" rotWithShape="1">
                <a:gsLst>
                  <a:gs pos="27000">
                    <a:srgbClr val="E7E5EA">
                      <a:alpha val="0"/>
                    </a:srgbClr>
                  </a:gs>
                  <a:gs pos="100000">
                    <a:srgbClr val="E7E5EA">
                      <a:alpha val="80000"/>
                    </a:srgbClr>
                  </a:gs>
                </a:gsLst>
                <a:lin ang="162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635" name="Rounded Rectangle 514_1">
              <a:extLst>
                <a:ext uri="{FF2B5EF4-FFF2-40B4-BE49-F238E27FC236}">
                  <a16:creationId xmlns:a16="http://schemas.microsoft.com/office/drawing/2014/main" id="{082720E7-9CF6-446A-9968-810C366DAF86}"/>
                </a:ext>
              </a:extLst>
            </p:cNvPr>
            <p:cNvSpPr>
              <a:spLocks/>
            </p:cNvSpPr>
            <p:nvPr/>
          </p:nvSpPr>
          <p:spPr>
            <a:xfrm>
              <a:off x="5436026" y="3410069"/>
              <a:ext cx="600274" cy="600274"/>
            </a:xfrm>
            <a:prstGeom prst="roundRect">
              <a:avLst>
                <a:gd name="adj" fmla="val 4859"/>
              </a:avLst>
            </a:prstGeom>
            <a:noFill/>
            <a:ln w="19050">
              <a:solidFill>
                <a:srgbClr val="F734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525" name="Freeform 467">
              <a:extLst>
                <a:ext uri="{FF2B5EF4-FFF2-40B4-BE49-F238E27FC236}">
                  <a16:creationId xmlns:a16="http://schemas.microsoft.com/office/drawing/2014/main" id="{E34E1331-813D-4613-806D-EFFB8B68EBB7}"/>
                </a:ext>
              </a:extLst>
            </p:cNvPr>
            <p:cNvSpPr>
              <a:spLocks noChangeArrowheads="1"/>
            </p:cNvSpPr>
            <p:nvPr/>
          </p:nvSpPr>
          <p:spPr bwMode="auto">
            <a:xfrm>
              <a:off x="5591516" y="3578906"/>
              <a:ext cx="289295" cy="262601"/>
            </a:xfrm>
            <a:custGeom>
              <a:avLst/>
              <a:gdLst>
                <a:gd name="T0" fmla="*/ 12091 w 12800"/>
                <a:gd name="T1" fmla="*/ 0 h 11619"/>
                <a:gd name="T2" fmla="*/ 709 w 12800"/>
                <a:gd name="T3" fmla="*/ 0 h 11619"/>
                <a:gd name="T4" fmla="*/ 0 w 12800"/>
                <a:gd name="T5" fmla="*/ 708 h 11619"/>
                <a:gd name="T6" fmla="*/ 0 w 12800"/>
                <a:gd name="T7" fmla="*/ 8504 h 11619"/>
                <a:gd name="T8" fmla="*/ 709 w 12800"/>
                <a:gd name="T9" fmla="*/ 9212 h 11619"/>
                <a:gd name="T10" fmla="*/ 3860 w 12800"/>
                <a:gd name="T11" fmla="*/ 9212 h 11619"/>
                <a:gd name="T12" fmla="*/ 3860 w 12800"/>
                <a:gd name="T13" fmla="*/ 10556 h 11619"/>
                <a:gd name="T14" fmla="*/ 2131 w 12800"/>
                <a:gd name="T15" fmla="*/ 10556 h 11619"/>
                <a:gd name="T16" fmla="*/ 1600 w 12800"/>
                <a:gd name="T17" fmla="*/ 11087 h 11619"/>
                <a:gd name="T18" fmla="*/ 2131 w 12800"/>
                <a:gd name="T19" fmla="*/ 11619 h 11619"/>
                <a:gd name="T20" fmla="*/ 10669 w 12800"/>
                <a:gd name="T21" fmla="*/ 11619 h 11619"/>
                <a:gd name="T22" fmla="*/ 11200 w 12800"/>
                <a:gd name="T23" fmla="*/ 11087 h 11619"/>
                <a:gd name="T24" fmla="*/ 10669 w 12800"/>
                <a:gd name="T25" fmla="*/ 10556 h 11619"/>
                <a:gd name="T26" fmla="*/ 8941 w 12800"/>
                <a:gd name="T27" fmla="*/ 10556 h 11619"/>
                <a:gd name="T28" fmla="*/ 8941 w 12800"/>
                <a:gd name="T29" fmla="*/ 9212 h 11619"/>
                <a:gd name="T30" fmla="*/ 12091 w 12800"/>
                <a:gd name="T31" fmla="*/ 9212 h 11619"/>
                <a:gd name="T32" fmla="*/ 12800 w 12800"/>
                <a:gd name="T33" fmla="*/ 8504 h 11619"/>
                <a:gd name="T34" fmla="*/ 12800 w 12800"/>
                <a:gd name="T35" fmla="*/ 708 h 11619"/>
                <a:gd name="T36" fmla="*/ 12091 w 12800"/>
                <a:gd name="T37" fmla="*/ 0 h 11619"/>
                <a:gd name="T38" fmla="*/ 12050 w 12800"/>
                <a:gd name="T39" fmla="*/ 8462 h 11619"/>
                <a:gd name="T40" fmla="*/ 750 w 12800"/>
                <a:gd name="T41" fmla="*/ 8462 h 11619"/>
                <a:gd name="T42" fmla="*/ 750 w 12800"/>
                <a:gd name="T43" fmla="*/ 750 h 11619"/>
                <a:gd name="T44" fmla="*/ 12050 w 12800"/>
                <a:gd name="T45" fmla="*/ 750 h 11619"/>
                <a:gd name="T46" fmla="*/ 12050 w 12800"/>
                <a:gd name="T47" fmla="*/ 8462 h 11619"/>
                <a:gd name="T48" fmla="*/ 1971 w 12800"/>
                <a:gd name="T49" fmla="*/ 1948 h 11619"/>
                <a:gd name="T50" fmla="*/ 10829 w 12800"/>
                <a:gd name="T51" fmla="*/ 1948 h 11619"/>
                <a:gd name="T52" fmla="*/ 10829 w 12800"/>
                <a:gd name="T53" fmla="*/ 7263 h 11619"/>
                <a:gd name="T54" fmla="*/ 1971 w 12800"/>
                <a:gd name="T55" fmla="*/ 7263 h 11619"/>
                <a:gd name="T56" fmla="*/ 1971 w 12800"/>
                <a:gd name="T57" fmla="*/ 1948 h 11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00" h="11619">
                  <a:moveTo>
                    <a:pt x="12091" y="0"/>
                  </a:moveTo>
                  <a:lnTo>
                    <a:pt x="709" y="0"/>
                  </a:lnTo>
                  <a:cubicBezTo>
                    <a:pt x="317" y="0"/>
                    <a:pt x="0" y="317"/>
                    <a:pt x="0" y="708"/>
                  </a:cubicBezTo>
                  <a:lnTo>
                    <a:pt x="0" y="8504"/>
                  </a:lnTo>
                  <a:cubicBezTo>
                    <a:pt x="0" y="8895"/>
                    <a:pt x="317" y="9212"/>
                    <a:pt x="709" y="9212"/>
                  </a:cubicBezTo>
                  <a:lnTo>
                    <a:pt x="3860" y="9212"/>
                  </a:lnTo>
                  <a:lnTo>
                    <a:pt x="3860" y="10556"/>
                  </a:lnTo>
                  <a:lnTo>
                    <a:pt x="2131" y="10556"/>
                  </a:lnTo>
                  <a:cubicBezTo>
                    <a:pt x="1838" y="10556"/>
                    <a:pt x="1600" y="10794"/>
                    <a:pt x="1600" y="11087"/>
                  </a:cubicBezTo>
                  <a:cubicBezTo>
                    <a:pt x="1600" y="11381"/>
                    <a:pt x="1838" y="11619"/>
                    <a:pt x="2131" y="11619"/>
                  </a:cubicBezTo>
                  <a:lnTo>
                    <a:pt x="10669" y="11619"/>
                  </a:lnTo>
                  <a:cubicBezTo>
                    <a:pt x="10962" y="11619"/>
                    <a:pt x="11200" y="11381"/>
                    <a:pt x="11200" y="11087"/>
                  </a:cubicBezTo>
                  <a:cubicBezTo>
                    <a:pt x="11200" y="10794"/>
                    <a:pt x="10962" y="10556"/>
                    <a:pt x="10669" y="10556"/>
                  </a:cubicBezTo>
                  <a:lnTo>
                    <a:pt x="8941" y="10556"/>
                  </a:lnTo>
                  <a:lnTo>
                    <a:pt x="8941" y="9212"/>
                  </a:lnTo>
                  <a:lnTo>
                    <a:pt x="12091" y="9212"/>
                  </a:lnTo>
                  <a:cubicBezTo>
                    <a:pt x="12483" y="9212"/>
                    <a:pt x="12800" y="8895"/>
                    <a:pt x="12800" y="8504"/>
                  </a:cubicBezTo>
                  <a:lnTo>
                    <a:pt x="12800" y="708"/>
                  </a:lnTo>
                  <a:cubicBezTo>
                    <a:pt x="12800" y="317"/>
                    <a:pt x="12483" y="0"/>
                    <a:pt x="12091" y="0"/>
                  </a:cubicBezTo>
                  <a:close/>
                  <a:moveTo>
                    <a:pt x="12050" y="8462"/>
                  </a:moveTo>
                  <a:lnTo>
                    <a:pt x="750" y="8462"/>
                  </a:lnTo>
                  <a:lnTo>
                    <a:pt x="750" y="750"/>
                  </a:lnTo>
                  <a:lnTo>
                    <a:pt x="12050" y="750"/>
                  </a:lnTo>
                  <a:lnTo>
                    <a:pt x="12050" y="8462"/>
                  </a:lnTo>
                  <a:close/>
                  <a:moveTo>
                    <a:pt x="1971" y="1948"/>
                  </a:moveTo>
                  <a:lnTo>
                    <a:pt x="10829" y="1948"/>
                  </a:lnTo>
                  <a:lnTo>
                    <a:pt x="10829" y="7263"/>
                  </a:lnTo>
                  <a:lnTo>
                    <a:pt x="1971" y="7263"/>
                  </a:lnTo>
                  <a:lnTo>
                    <a:pt x="1971" y="1948"/>
                  </a:lnTo>
                  <a:close/>
                </a:path>
              </a:pathLst>
            </a:custGeom>
            <a:solidFill>
              <a:srgbClr val="4E4658"/>
            </a:solidFill>
            <a:ln>
              <a:noFill/>
            </a:ln>
          </p:spPr>
          <p:txBody>
            <a:bodyPr vert="horz" wrap="square" lIns="91440" tIns="45720" rIns="91440" bIns="45720" numCol="1" anchor="t" anchorCtr="0" compatLnSpc="1">
              <a:prstTxWarp prst="textNoShape">
                <a:avLst/>
              </a:prstTxWarp>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grpSp>
          <p:nvGrpSpPr>
            <p:cNvPr id="150" name="组合 149">
              <a:extLst>
                <a:ext uri="{FF2B5EF4-FFF2-40B4-BE49-F238E27FC236}">
                  <a16:creationId xmlns:a16="http://schemas.microsoft.com/office/drawing/2014/main" id="{BDB0E8E0-ED93-46FC-90D5-2715E779C5AC}"/>
                </a:ext>
              </a:extLst>
            </p:cNvPr>
            <p:cNvGrpSpPr/>
            <p:nvPr/>
          </p:nvGrpSpPr>
          <p:grpSpPr>
            <a:xfrm>
              <a:off x="4595239" y="1963866"/>
              <a:ext cx="3002400" cy="320240"/>
              <a:chOff x="4595239" y="1963866"/>
              <a:chExt cx="3002400" cy="320240"/>
            </a:xfrm>
          </p:grpSpPr>
          <p:grpSp>
            <p:nvGrpSpPr>
              <p:cNvPr id="151" name="组合 150">
                <a:extLst>
                  <a:ext uri="{FF2B5EF4-FFF2-40B4-BE49-F238E27FC236}">
                    <a16:creationId xmlns:a16="http://schemas.microsoft.com/office/drawing/2014/main" id="{544BF709-2458-42C5-B9FD-5C0F66BE0330}"/>
                  </a:ext>
                </a:extLst>
              </p:cNvPr>
              <p:cNvGrpSpPr/>
              <p:nvPr/>
            </p:nvGrpSpPr>
            <p:grpSpPr>
              <a:xfrm>
                <a:off x="4595239" y="1963866"/>
                <a:ext cx="3002400" cy="320240"/>
                <a:chOff x="8616223" y="1963866"/>
                <a:chExt cx="3002400" cy="320240"/>
              </a:xfrm>
            </p:grpSpPr>
            <p:sp>
              <p:nvSpPr>
                <p:cNvPr id="153" name="矩形 152">
                  <a:extLst>
                    <a:ext uri="{FF2B5EF4-FFF2-40B4-BE49-F238E27FC236}">
                      <a16:creationId xmlns:a16="http://schemas.microsoft.com/office/drawing/2014/main" id="{28BAB253-E748-40EE-BE86-7F4935434241}"/>
                    </a:ext>
                  </a:extLst>
                </p:cNvPr>
                <p:cNvSpPr/>
                <p:nvPr/>
              </p:nvSpPr>
              <p:spPr>
                <a:xfrm>
                  <a:off x="8616223" y="1963866"/>
                  <a:ext cx="3002400" cy="320240"/>
                </a:xfrm>
                <a:prstGeom prst="rect">
                  <a:avLst/>
                </a:prstGeom>
                <a:solidFill>
                  <a:srgbClr val="B4B4B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zh-CN" altLang="en-US" dirty="0"/>
                </a:p>
              </p:txBody>
            </p:sp>
            <p:sp>
              <p:nvSpPr>
                <p:cNvPr id="154" name="Multiply 213">
                  <a:extLst>
                    <a:ext uri="{FF2B5EF4-FFF2-40B4-BE49-F238E27FC236}">
                      <a16:creationId xmlns:a16="http://schemas.microsoft.com/office/drawing/2014/main" id="{744B4C5B-D5F4-446A-B63A-279FB5E4FCB6}"/>
                    </a:ext>
                  </a:extLst>
                </p:cNvPr>
                <p:cNvSpPr>
                  <a:spLocks noChangeAspect="1"/>
                </p:cNvSpPr>
                <p:nvPr/>
              </p:nvSpPr>
              <p:spPr>
                <a:xfrm>
                  <a:off x="11404732" y="2067944"/>
                  <a:ext cx="112084" cy="112084"/>
                </a:xfrm>
                <a:custGeom>
                  <a:avLst/>
                  <a:gdLst>
                    <a:gd name="T0" fmla="*/ 11040 w 11360"/>
                    <a:gd name="T1" fmla="*/ 320 h 11360"/>
                    <a:gd name="T2" fmla="*/ 11040 w 11360"/>
                    <a:gd name="T3" fmla="*/ 1360 h 11360"/>
                    <a:gd name="T4" fmla="*/ 6720 w 11360"/>
                    <a:gd name="T5" fmla="*/ 5680 h 11360"/>
                    <a:gd name="T6" fmla="*/ 11040 w 11360"/>
                    <a:gd name="T7" fmla="*/ 10000 h 11360"/>
                    <a:gd name="T8" fmla="*/ 11040 w 11360"/>
                    <a:gd name="T9" fmla="*/ 11040 h 11360"/>
                    <a:gd name="T10" fmla="*/ 10000 w 11360"/>
                    <a:gd name="T11" fmla="*/ 11040 h 11360"/>
                    <a:gd name="T12" fmla="*/ 5680 w 11360"/>
                    <a:gd name="T13" fmla="*/ 6720 h 11360"/>
                    <a:gd name="T14" fmla="*/ 1360 w 11360"/>
                    <a:gd name="T15" fmla="*/ 11040 h 11360"/>
                    <a:gd name="T16" fmla="*/ 320 w 11360"/>
                    <a:gd name="T17" fmla="*/ 11040 h 11360"/>
                    <a:gd name="T18" fmla="*/ 320 w 11360"/>
                    <a:gd name="T19" fmla="*/ 10000 h 11360"/>
                    <a:gd name="T20" fmla="*/ 4640 w 11360"/>
                    <a:gd name="T21" fmla="*/ 5680 h 11360"/>
                    <a:gd name="T22" fmla="*/ 320 w 11360"/>
                    <a:gd name="T23" fmla="*/ 1360 h 11360"/>
                    <a:gd name="T24" fmla="*/ 320 w 11360"/>
                    <a:gd name="T25" fmla="*/ 320 h 11360"/>
                    <a:gd name="T26" fmla="*/ 1360 w 11360"/>
                    <a:gd name="T27" fmla="*/ 320 h 11360"/>
                    <a:gd name="T28" fmla="*/ 5680 w 11360"/>
                    <a:gd name="T29" fmla="*/ 4640 h 11360"/>
                    <a:gd name="T30" fmla="*/ 10000 w 11360"/>
                    <a:gd name="T31" fmla="*/ 320 h 11360"/>
                    <a:gd name="T32" fmla="*/ 11040 w 11360"/>
                    <a:gd name="T33" fmla="*/ 320 h 11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360" h="11360">
                      <a:moveTo>
                        <a:pt x="11040" y="320"/>
                      </a:moveTo>
                      <a:cubicBezTo>
                        <a:pt x="11360" y="640"/>
                        <a:pt x="11360" y="1120"/>
                        <a:pt x="11040" y="1360"/>
                      </a:cubicBezTo>
                      <a:lnTo>
                        <a:pt x="6720" y="5680"/>
                      </a:lnTo>
                      <a:lnTo>
                        <a:pt x="11040" y="10000"/>
                      </a:lnTo>
                      <a:cubicBezTo>
                        <a:pt x="11360" y="10320"/>
                        <a:pt x="11360" y="10800"/>
                        <a:pt x="11040" y="11040"/>
                      </a:cubicBezTo>
                      <a:cubicBezTo>
                        <a:pt x="10720" y="11360"/>
                        <a:pt x="10240" y="11360"/>
                        <a:pt x="10000" y="11040"/>
                      </a:cubicBezTo>
                      <a:lnTo>
                        <a:pt x="5680" y="6720"/>
                      </a:lnTo>
                      <a:lnTo>
                        <a:pt x="1360" y="11040"/>
                      </a:lnTo>
                      <a:cubicBezTo>
                        <a:pt x="1040" y="11360"/>
                        <a:pt x="560" y="11360"/>
                        <a:pt x="320" y="11040"/>
                      </a:cubicBezTo>
                      <a:cubicBezTo>
                        <a:pt x="0" y="10720"/>
                        <a:pt x="0" y="10240"/>
                        <a:pt x="320" y="10000"/>
                      </a:cubicBezTo>
                      <a:lnTo>
                        <a:pt x="4640" y="5680"/>
                      </a:lnTo>
                      <a:lnTo>
                        <a:pt x="320" y="1360"/>
                      </a:lnTo>
                      <a:cubicBezTo>
                        <a:pt x="0" y="1040"/>
                        <a:pt x="0" y="560"/>
                        <a:pt x="320" y="320"/>
                      </a:cubicBezTo>
                      <a:cubicBezTo>
                        <a:pt x="640" y="80"/>
                        <a:pt x="1120" y="0"/>
                        <a:pt x="1360" y="320"/>
                      </a:cubicBezTo>
                      <a:lnTo>
                        <a:pt x="5680" y="4640"/>
                      </a:lnTo>
                      <a:lnTo>
                        <a:pt x="10000" y="320"/>
                      </a:lnTo>
                      <a:cubicBezTo>
                        <a:pt x="10240" y="0"/>
                        <a:pt x="10800" y="0"/>
                        <a:pt x="11040" y="320"/>
                      </a:cubicBezTo>
                      <a:close/>
                    </a:path>
                  </a:pathLst>
                </a:custGeom>
                <a:solidFill>
                  <a:schemeClr val="bg1"/>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914354">
                    <a:defRPr/>
                  </a:pPr>
                  <a:endParaRPr lang="zh-CN" altLang="en-US" kern="0">
                    <a:solidFill>
                      <a:srgbClr val="FFFFFF"/>
                    </a:solidFill>
                    <a:latin typeface="Arial"/>
                    <a:ea typeface="微软雅黑"/>
                  </a:endParaRPr>
                </a:p>
              </p:txBody>
            </p:sp>
          </p:grpSp>
          <p:sp>
            <p:nvSpPr>
              <p:cNvPr id="152" name="矩形 151">
                <a:extLst>
                  <a:ext uri="{FF2B5EF4-FFF2-40B4-BE49-F238E27FC236}">
                    <a16:creationId xmlns:a16="http://schemas.microsoft.com/office/drawing/2014/main" id="{6BEC8753-670B-4BDF-A3E6-445620C80C4A}"/>
                  </a:ext>
                </a:extLst>
              </p:cNvPr>
              <p:cNvSpPr/>
              <p:nvPr/>
            </p:nvSpPr>
            <p:spPr>
              <a:xfrm>
                <a:off x="4715292" y="2038873"/>
                <a:ext cx="1548011" cy="153888"/>
              </a:xfrm>
              <a:prstGeom prst="rect">
                <a:avLst/>
              </a:prstGeom>
            </p:spPr>
            <p:txBody>
              <a:bodyPr wrap="square" lIns="0" tIns="0" rIns="0" bIns="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914354">
                  <a:defRPr/>
                </a:pPr>
                <a:r>
                  <a:rPr lang="en-US" altLang="zh-CN" sz="1000" kern="0" dirty="0">
                    <a:solidFill>
                      <a:srgbClr val="FFFFFF"/>
                    </a:solidFill>
                  </a:rPr>
                  <a:t>Icon Library</a:t>
                </a:r>
                <a:endParaRPr lang="zh-CN" altLang="en-US" sz="1000" kern="0" dirty="0">
                  <a:solidFill>
                    <a:srgbClr val="FFFFFF"/>
                  </a:solidFill>
                </a:endParaRPr>
              </a:p>
            </p:txBody>
          </p:sp>
        </p:grpSp>
      </p:grpSp>
      <p:sp>
        <p:nvSpPr>
          <p:cNvPr id="2" name="矩形 1">
            <a:extLst>
              <a:ext uri="{FF2B5EF4-FFF2-40B4-BE49-F238E27FC236}">
                <a16:creationId xmlns:a16="http://schemas.microsoft.com/office/drawing/2014/main" id="{E0F38C24-6AB8-4A87-8935-06692C174C7B}"/>
              </a:ext>
            </a:extLst>
          </p:cNvPr>
          <p:cNvSpPr/>
          <p:nvPr/>
        </p:nvSpPr>
        <p:spPr>
          <a:xfrm>
            <a:off x="8978025" y="128575"/>
            <a:ext cx="2540875" cy="771556"/>
          </a:xfrm>
          <a:prstGeom prst="rect">
            <a:avLst/>
          </a:prstGeom>
          <a:solidFill>
            <a:srgbClr val="F73434"/>
          </a:solidFill>
          <a:ln w="12700">
            <a:noFill/>
            <a:prstDash val="sysDash"/>
          </a:ln>
        </p:spPr>
        <p:txBody>
          <a:bodyPr wrap="square" lIns="91440" tIns="91440" rIns="91440" bIns="91440" rtlCol="0" anchor="ctr">
            <a:noAutofit/>
          </a:bodyPr>
          <a:lstStyle/>
          <a:p>
            <a:pPr>
              <a:lnSpc>
                <a:spcPct val="120000"/>
              </a:lnSpc>
            </a:pPr>
            <a:r>
              <a:rPr lang="en-US" altLang="zh-CN" sz="800" b="1" dirty="0">
                <a:solidFill>
                  <a:schemeClr val="bg1"/>
                </a:solidFill>
              </a:rPr>
              <a:t>Note:</a:t>
            </a:r>
          </a:p>
          <a:p>
            <a:pPr>
              <a:lnSpc>
                <a:spcPct val="120000"/>
              </a:lnSpc>
            </a:pPr>
            <a:endParaRPr lang="zh-CN" altLang="en-US" sz="800" dirty="0">
              <a:solidFill>
                <a:schemeClr val="bg1"/>
              </a:solidFill>
            </a:endParaRPr>
          </a:p>
          <a:p>
            <a:pPr>
              <a:lnSpc>
                <a:spcPct val="120000"/>
              </a:lnSpc>
            </a:pPr>
            <a:r>
              <a:rPr lang="en-US" altLang="zh-CN" sz="800" dirty="0">
                <a:solidFill>
                  <a:schemeClr val="bg1"/>
                </a:solidFill>
              </a:rPr>
              <a:t>This slide is an instruction. Please delete this slide before using it for presentation.</a:t>
            </a:r>
          </a:p>
        </p:txBody>
      </p:sp>
      <p:pic>
        <p:nvPicPr>
          <p:cNvPr id="6" name="Picture 5">
            <a:extLst>
              <a:ext uri="{FF2B5EF4-FFF2-40B4-BE49-F238E27FC236}">
                <a16:creationId xmlns:a16="http://schemas.microsoft.com/office/drawing/2014/main" id="{21A5ABA4-8E72-439D-929A-0A85754261A0}"/>
              </a:ext>
            </a:extLst>
          </p:cNvPr>
          <p:cNvPicPr>
            <a:picLocks noChangeAspect="1"/>
          </p:cNvPicPr>
          <p:nvPr/>
        </p:nvPicPr>
        <p:blipFill>
          <a:blip r:embed="rId2"/>
          <a:stretch>
            <a:fillRect/>
          </a:stretch>
        </p:blipFill>
        <p:spPr>
          <a:xfrm>
            <a:off x="35085" y="6579718"/>
            <a:ext cx="4145639" cy="268247"/>
          </a:xfrm>
          <a:prstGeom prst="rect">
            <a:avLst/>
          </a:prstGeom>
        </p:spPr>
      </p:pic>
    </p:spTree>
    <p:extLst>
      <p:ext uri="{BB962C8B-B14F-4D97-AF65-F5344CB8AC3E}">
        <p14:creationId xmlns:p14="http://schemas.microsoft.com/office/powerpoint/2010/main" val="256260157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IDE.THEME" val="6eb01ed3-ebb2-4c0c-867d-9f3f10c8655e"/>
</p:tagLst>
</file>

<file path=ppt/theme/theme1.xml><?xml version="1.0" encoding="utf-8"?>
<a:theme xmlns:a="http://schemas.openxmlformats.org/drawingml/2006/main" name="主题5">
  <a:themeElements>
    <a:clrScheme name="沃博联">
      <a:dk1>
        <a:srgbClr val="000000"/>
      </a:dk1>
      <a:lt1>
        <a:srgbClr val="FFFFFF"/>
      </a:lt1>
      <a:dk2>
        <a:srgbClr val="768395"/>
      </a:dk2>
      <a:lt2>
        <a:srgbClr val="F0F0F0"/>
      </a:lt2>
      <a:accent1>
        <a:srgbClr val="4276AA"/>
      </a:accent1>
      <a:accent2>
        <a:srgbClr val="1689A0"/>
      </a:accent2>
      <a:accent3>
        <a:srgbClr val="3FA692"/>
      </a:accent3>
      <a:accent4>
        <a:srgbClr val="5167A4"/>
      </a:accent4>
      <a:accent5>
        <a:srgbClr val="5E5CA2"/>
      </a:accent5>
      <a:accent6>
        <a:srgbClr val="768395"/>
      </a:accent6>
      <a:hlink>
        <a:srgbClr val="4276AA"/>
      </a:hlink>
      <a:folHlink>
        <a:srgbClr val="BFBFBF"/>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主题5" id="{B8EDB911-D765-4A7B-BBC7-40DBB672FBA6}" vid="{AECAB1C0-5DF6-436C-85E8-20094DBE11C0}"/>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沃博联">
    <a:dk1>
      <a:srgbClr val="000000"/>
    </a:dk1>
    <a:lt1>
      <a:srgbClr val="FFFFFF"/>
    </a:lt1>
    <a:dk2>
      <a:srgbClr val="768395"/>
    </a:dk2>
    <a:lt2>
      <a:srgbClr val="F0F0F0"/>
    </a:lt2>
    <a:accent1>
      <a:srgbClr val="4276AA"/>
    </a:accent1>
    <a:accent2>
      <a:srgbClr val="1689A0"/>
    </a:accent2>
    <a:accent3>
      <a:srgbClr val="3FA692"/>
    </a:accent3>
    <a:accent4>
      <a:srgbClr val="5167A4"/>
    </a:accent4>
    <a:accent5>
      <a:srgbClr val="5E5CA2"/>
    </a:accent5>
    <a:accent6>
      <a:srgbClr val="768395"/>
    </a:accent6>
    <a:hlink>
      <a:srgbClr val="4276AA"/>
    </a:hlink>
    <a:folHlink>
      <a:srgbClr val="BFBFBF"/>
    </a:folHlink>
  </a:clrScheme>
</a:themeOverride>
</file>

<file path=ppt/theme/themeOverride2.xml><?xml version="1.0" encoding="utf-8"?>
<a:themeOverride xmlns:a="http://schemas.openxmlformats.org/drawingml/2006/main">
  <a:clrScheme name="沃博联">
    <a:dk1>
      <a:srgbClr val="000000"/>
    </a:dk1>
    <a:lt1>
      <a:srgbClr val="FFFFFF"/>
    </a:lt1>
    <a:dk2>
      <a:srgbClr val="768395"/>
    </a:dk2>
    <a:lt2>
      <a:srgbClr val="F0F0F0"/>
    </a:lt2>
    <a:accent1>
      <a:srgbClr val="4276AA"/>
    </a:accent1>
    <a:accent2>
      <a:srgbClr val="1689A0"/>
    </a:accent2>
    <a:accent3>
      <a:srgbClr val="3FA692"/>
    </a:accent3>
    <a:accent4>
      <a:srgbClr val="5167A4"/>
    </a:accent4>
    <a:accent5>
      <a:srgbClr val="5E5CA2"/>
    </a:accent5>
    <a:accent6>
      <a:srgbClr val="768395"/>
    </a:accent6>
    <a:hlink>
      <a:srgbClr val="4276AA"/>
    </a:hlink>
    <a:folHlink>
      <a:srgbClr val="BFBFBF"/>
    </a:folHlink>
  </a:clrScheme>
</a:themeOverride>
</file>

<file path=ppt/theme/themeOverride3.xml><?xml version="1.0" encoding="utf-8"?>
<a:themeOverride xmlns:a="http://schemas.openxmlformats.org/drawingml/2006/main">
  <a:clrScheme name="沃博联">
    <a:dk1>
      <a:srgbClr val="000000"/>
    </a:dk1>
    <a:lt1>
      <a:srgbClr val="FFFFFF"/>
    </a:lt1>
    <a:dk2>
      <a:srgbClr val="768395"/>
    </a:dk2>
    <a:lt2>
      <a:srgbClr val="F0F0F0"/>
    </a:lt2>
    <a:accent1>
      <a:srgbClr val="4276AA"/>
    </a:accent1>
    <a:accent2>
      <a:srgbClr val="1689A0"/>
    </a:accent2>
    <a:accent3>
      <a:srgbClr val="3FA692"/>
    </a:accent3>
    <a:accent4>
      <a:srgbClr val="5167A4"/>
    </a:accent4>
    <a:accent5>
      <a:srgbClr val="5E5CA2"/>
    </a:accent5>
    <a:accent6>
      <a:srgbClr val="768395"/>
    </a:accent6>
    <a:hlink>
      <a:srgbClr val="4276AA"/>
    </a:hlink>
    <a:folHlink>
      <a:srgbClr val="BFBFBF"/>
    </a:folHlink>
  </a:clrScheme>
</a:themeOverride>
</file>

<file path=docProps/app.xml><?xml version="1.0" encoding="utf-8"?>
<Properties xmlns="http://schemas.openxmlformats.org/officeDocument/2006/extended-properties" xmlns:vt="http://schemas.openxmlformats.org/officeDocument/2006/docPropsVTypes">
  <Template>iSlide</Template>
  <TotalTime>0</TotalTime>
  <Words>644</Words>
  <Application>Microsoft Office PowerPoint</Application>
  <PresentationFormat>Widescreen</PresentationFormat>
  <Paragraphs>93</Paragraphs>
  <Slides>12</Slides>
  <Notes>0</Notes>
  <HiddenSlides>7</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微软雅黑</vt:lpstr>
      <vt:lpstr>Arial</vt:lpstr>
      <vt:lpstr>Calibri</vt:lpstr>
      <vt:lpstr>Impact</vt:lpstr>
      <vt:lpstr>主题5</vt:lpstr>
      <vt:lpstr>iSlide® PowerPoint standard template.</vt:lpstr>
      <vt:lpstr>PowerPoint Presentation</vt:lpstr>
      <vt:lpstr>Section Header Here</vt:lpstr>
      <vt:lpstr>Use "Title Only" Layout</vt:lpstr>
      <vt:lpstr>Thanks for your attention! And Your Slogan Here.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iSlide; iSlide-PowerPoint.com</Manager>
  <Company>iSlide; iSlide-PowerPoint.com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 Illustration Business Office Template</dc:title>
  <dc:subject>iSlide Standard Templates</dc:subject>
  <dc:creator>iSlide; https://iSlide-PowerPoint.com</dc:creator>
  <cp:keywords>PowerPoint; office; islide-powerpoint.com</cp:keywords>
  <cp:lastModifiedBy>Ben Oostdam ☁</cp:lastModifiedBy>
  <cp:revision>2</cp:revision>
  <cp:lastPrinted>2018-03-01T16:00:00Z</cp:lastPrinted>
  <dcterms:created xsi:type="dcterms:W3CDTF">2018-03-01T16:00:00Z</dcterms:created>
  <dcterms:modified xsi:type="dcterms:W3CDTF">2022-01-30T08:40:26Z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lide.Theme">
    <vt:lpwstr>48706f29-9ca0-418e-876d-de7b156ca083</vt:lpwstr>
  </property>
</Properties>
</file>